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sldIdLst>
    <p:sldId id="264" r:id="rId3"/>
    <p:sldId id="262" r:id="rId4"/>
    <p:sldId id="275" r:id="rId5"/>
    <p:sldId id="274" r:id="rId6"/>
    <p:sldId id="265" r:id="rId7"/>
    <p:sldId id="266" r:id="rId8"/>
    <p:sldId id="267" r:id="rId9"/>
    <p:sldId id="268" r:id="rId10"/>
    <p:sldId id="269" r:id="rId11"/>
    <p:sldId id="270" r:id="rId12"/>
    <p:sldId id="272" r:id="rId13"/>
    <p:sldId id="273"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3B6E"/>
    <a:srgbClr val="47B6E8"/>
    <a:srgbClr val="70AD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4729"/>
  </p:normalViewPr>
  <p:slideViewPr>
    <p:cSldViewPr snapToGrid="0" snapToObjects="1">
      <p:cViewPr>
        <p:scale>
          <a:sx n="100" d="100"/>
          <a:sy n="100" d="100"/>
        </p:scale>
        <p:origin x="16" y="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 Id="rId3"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A93321-02A2-D440-9EF8-23BF6D3564D7}"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17326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93321-02A2-D440-9EF8-23BF6D3564D7}"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93321-02A2-D440-9EF8-23BF6D3564D7}"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929148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slide">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457200" y="1184276"/>
            <a:ext cx="11286067" cy="5194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a:defRPr lang="en-US" dirty="0" smtClean="0">
                <a:solidFill>
                  <a:schemeClr val="tx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5" name="Rectangle 25"/>
          <p:cNvSpPr>
            <a:spLocks noGrp="1" noChangeArrowheads="1"/>
          </p:cNvSpPr>
          <p:nvPr>
            <p:ph type="title"/>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2" name="Slide Number Placeholder 1"/>
          <p:cNvSpPr>
            <a:spLocks noGrp="1"/>
          </p:cNvSpPr>
          <p:nvPr>
            <p:ph type="sldNum" sz="quarter" idx="11"/>
          </p:nvPr>
        </p:nvSpPr>
        <p:spPr/>
        <p:txBody>
          <a:bodyPr/>
          <a:lstStyle/>
          <a:p>
            <a:pPr>
              <a:defRPr/>
            </a:pPr>
            <a:fld id="{162E4A84-A8F2-424A-AAF2-679D4EB18637}" type="slidenum">
              <a:rPr lang="en-US" smtClean="0"/>
              <a:pPr>
                <a:defRPr/>
              </a:pPr>
              <a:t>‹#›</a:t>
            </a:fld>
            <a:endParaRPr lang="en-US" dirty="0"/>
          </a:p>
        </p:txBody>
      </p:sp>
    </p:spTree>
    <p:extLst>
      <p:ext uri="{BB962C8B-B14F-4D97-AF65-F5344CB8AC3E}">
        <p14:creationId xmlns:p14="http://schemas.microsoft.com/office/powerpoint/2010/main" val="1118687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3_Title Opening Slide">
    <p:spTree>
      <p:nvGrpSpPr>
        <p:cNvPr id="1" name=""/>
        <p:cNvGrpSpPr/>
        <p:nvPr/>
      </p:nvGrpSpPr>
      <p:grpSpPr>
        <a:xfrm>
          <a:off x="0" y="0"/>
          <a:ext cx="0" cy="0"/>
          <a:chOff x="0" y="0"/>
          <a:chExt cx="0" cy="0"/>
        </a:xfrm>
      </p:grpSpPr>
      <p:sp>
        <p:nvSpPr>
          <p:cNvPr id="2" name="Rectangle 1"/>
          <p:cNvSpPr/>
          <p:nvPr userDrawn="1"/>
        </p:nvSpPr>
        <p:spPr>
          <a:xfrm>
            <a:off x="0" y="6236747"/>
            <a:ext cx="914241" cy="6212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sp>
        <p:nvSpPr>
          <p:cNvPr id="5" name="Freeform 5"/>
          <p:cNvSpPr>
            <a:spLocks/>
          </p:cNvSpPr>
          <p:nvPr userDrawn="1"/>
        </p:nvSpPr>
        <p:spPr bwMode="auto">
          <a:xfrm>
            <a:off x="8663072" y="0"/>
            <a:ext cx="1436967" cy="5671831"/>
          </a:xfrm>
          <a:custGeom>
            <a:avLst/>
            <a:gdLst>
              <a:gd name="T0" fmla="*/ 1358 w 1358"/>
              <a:gd name="T1" fmla="*/ 0 h 5365"/>
              <a:gd name="T2" fmla="*/ 0 w 1358"/>
              <a:gd name="T3" fmla="*/ 0 h 5365"/>
              <a:gd name="T4" fmla="*/ 0 w 1358"/>
              <a:gd name="T5" fmla="*/ 5362 h 5365"/>
              <a:gd name="T6" fmla="*/ 0 w 1358"/>
              <a:gd name="T7" fmla="*/ 5365 h 5365"/>
              <a:gd name="T8" fmla="*/ 1358 w 1358"/>
              <a:gd name="T9" fmla="*/ 0 h 5365"/>
            </a:gdLst>
            <a:ahLst/>
            <a:cxnLst>
              <a:cxn ang="0">
                <a:pos x="T0" y="T1"/>
              </a:cxn>
              <a:cxn ang="0">
                <a:pos x="T2" y="T3"/>
              </a:cxn>
              <a:cxn ang="0">
                <a:pos x="T4" y="T5"/>
              </a:cxn>
              <a:cxn ang="0">
                <a:pos x="T6" y="T7"/>
              </a:cxn>
              <a:cxn ang="0">
                <a:pos x="T8" y="T9"/>
              </a:cxn>
            </a:cxnLst>
            <a:rect l="0" t="0" r="r" b="b"/>
            <a:pathLst>
              <a:path w="1358" h="5365">
                <a:moveTo>
                  <a:pt x="1358" y="0"/>
                </a:moveTo>
                <a:lnTo>
                  <a:pt x="0" y="0"/>
                </a:lnTo>
                <a:lnTo>
                  <a:pt x="0" y="5362"/>
                </a:lnTo>
                <a:lnTo>
                  <a:pt x="0" y="5365"/>
                </a:lnTo>
                <a:lnTo>
                  <a:pt x="1358" y="0"/>
                </a:lnTo>
                <a:close/>
              </a:path>
            </a:pathLst>
          </a:custGeom>
          <a:solidFill>
            <a:srgbClr val="D1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8" name="Freeform 7"/>
          <p:cNvSpPr>
            <a:spLocks/>
          </p:cNvSpPr>
          <p:nvPr userDrawn="1"/>
        </p:nvSpPr>
        <p:spPr bwMode="auto">
          <a:xfrm>
            <a:off x="8663072" y="0"/>
            <a:ext cx="1436967" cy="5671831"/>
          </a:xfrm>
          <a:custGeom>
            <a:avLst/>
            <a:gdLst>
              <a:gd name="T0" fmla="*/ 1358 w 1358"/>
              <a:gd name="T1" fmla="*/ 0 h 5365"/>
              <a:gd name="T2" fmla="*/ 0 w 1358"/>
              <a:gd name="T3" fmla="*/ 0 h 5365"/>
              <a:gd name="T4" fmla="*/ 0 w 1358"/>
              <a:gd name="T5" fmla="*/ 5362 h 5365"/>
              <a:gd name="T6" fmla="*/ 0 w 1358"/>
              <a:gd name="T7" fmla="*/ 5365 h 5365"/>
              <a:gd name="T8" fmla="*/ 1358 w 1358"/>
              <a:gd name="T9" fmla="*/ 0 h 5365"/>
            </a:gdLst>
            <a:ahLst/>
            <a:cxnLst>
              <a:cxn ang="0">
                <a:pos x="T0" y="T1"/>
              </a:cxn>
              <a:cxn ang="0">
                <a:pos x="T2" y="T3"/>
              </a:cxn>
              <a:cxn ang="0">
                <a:pos x="T4" y="T5"/>
              </a:cxn>
              <a:cxn ang="0">
                <a:pos x="T6" y="T7"/>
              </a:cxn>
              <a:cxn ang="0">
                <a:pos x="T8" y="T9"/>
              </a:cxn>
            </a:cxnLst>
            <a:rect l="0" t="0" r="r" b="b"/>
            <a:pathLst>
              <a:path w="1358" h="5365">
                <a:moveTo>
                  <a:pt x="1358" y="0"/>
                </a:moveTo>
                <a:lnTo>
                  <a:pt x="0" y="0"/>
                </a:lnTo>
                <a:lnTo>
                  <a:pt x="0" y="5362"/>
                </a:lnTo>
                <a:lnTo>
                  <a:pt x="0" y="5365"/>
                </a:lnTo>
                <a:lnTo>
                  <a:pt x="1358" y="0"/>
                </a:lnTo>
                <a:close/>
              </a:path>
            </a:pathLst>
          </a:custGeom>
          <a:solidFill>
            <a:srgbClr val="008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0" name="Freeform 9"/>
          <p:cNvSpPr>
            <a:spLocks/>
          </p:cNvSpPr>
          <p:nvPr userDrawn="1"/>
        </p:nvSpPr>
        <p:spPr bwMode="auto">
          <a:xfrm>
            <a:off x="196816" y="0"/>
            <a:ext cx="2923668" cy="4745732"/>
          </a:xfrm>
          <a:custGeom>
            <a:avLst/>
            <a:gdLst>
              <a:gd name="T0" fmla="*/ 0 w 1042"/>
              <a:gd name="T1" fmla="*/ 0 h 1692"/>
              <a:gd name="T2" fmla="*/ 537 w 1042"/>
              <a:gd name="T3" fmla="*/ 1692 h 1692"/>
              <a:gd name="T4" fmla="*/ 1042 w 1042"/>
              <a:gd name="T5" fmla="*/ 0 h 1692"/>
              <a:gd name="T6" fmla="*/ 0 w 1042"/>
              <a:gd name="T7" fmla="*/ 0 h 1692"/>
            </a:gdLst>
            <a:ahLst/>
            <a:cxnLst>
              <a:cxn ang="0">
                <a:pos x="T0" y="T1"/>
              </a:cxn>
              <a:cxn ang="0">
                <a:pos x="T2" y="T3"/>
              </a:cxn>
              <a:cxn ang="0">
                <a:pos x="T4" y="T5"/>
              </a:cxn>
              <a:cxn ang="0">
                <a:pos x="T6" y="T7"/>
              </a:cxn>
            </a:cxnLst>
            <a:rect l="0" t="0" r="r" b="b"/>
            <a:pathLst>
              <a:path w="1042" h="1692">
                <a:moveTo>
                  <a:pt x="0" y="0"/>
                </a:moveTo>
                <a:cubicBezTo>
                  <a:pt x="537" y="1692"/>
                  <a:pt x="537" y="1692"/>
                  <a:pt x="537" y="1692"/>
                </a:cubicBezTo>
                <a:cubicBezTo>
                  <a:pt x="829" y="1221"/>
                  <a:pt x="1004" y="649"/>
                  <a:pt x="1042" y="0"/>
                </a:cubicBezTo>
                <a:cubicBezTo>
                  <a:pt x="0" y="0"/>
                  <a:pt x="0" y="0"/>
                  <a:pt x="0" y="0"/>
                </a:cubicBezTo>
              </a:path>
            </a:pathLst>
          </a:custGeom>
          <a:solidFill>
            <a:schemeClr val="accent1"/>
          </a:solidFill>
          <a:ln>
            <a:noFill/>
          </a:ln>
        </p:spPr>
        <p:txBody>
          <a:bodyPr vert="horz" wrap="square" lIns="60894" tIns="30447" rIns="60894" bIns="30447" numCol="1" anchor="t" anchorCtr="0" compatLnSpc="1">
            <a:prstTxWarp prst="textNoShape">
              <a:avLst/>
            </a:prstTxWarp>
          </a:bodyPr>
          <a:lstStyle/>
          <a:p>
            <a:endParaRPr lang="en-US" sz="1199"/>
          </a:p>
        </p:txBody>
      </p:sp>
      <p:sp>
        <p:nvSpPr>
          <p:cNvPr id="11" name="Freeform 10"/>
          <p:cNvSpPr>
            <a:spLocks/>
          </p:cNvSpPr>
          <p:nvPr userDrawn="1"/>
        </p:nvSpPr>
        <p:spPr bwMode="auto">
          <a:xfrm>
            <a:off x="196816" y="0"/>
            <a:ext cx="2923668" cy="4745732"/>
          </a:xfrm>
          <a:custGeom>
            <a:avLst/>
            <a:gdLst>
              <a:gd name="T0" fmla="*/ 1042 w 1042"/>
              <a:gd name="T1" fmla="*/ 0 h 1692"/>
              <a:gd name="T2" fmla="*/ 0 w 1042"/>
              <a:gd name="T3" fmla="*/ 0 h 1692"/>
              <a:gd name="T4" fmla="*/ 537 w 1042"/>
              <a:gd name="T5" fmla="*/ 1692 h 1692"/>
              <a:gd name="T6" fmla="*/ 1042 w 1042"/>
              <a:gd name="T7" fmla="*/ 0 h 1692"/>
            </a:gdLst>
            <a:ahLst/>
            <a:cxnLst>
              <a:cxn ang="0">
                <a:pos x="T0" y="T1"/>
              </a:cxn>
              <a:cxn ang="0">
                <a:pos x="T2" y="T3"/>
              </a:cxn>
              <a:cxn ang="0">
                <a:pos x="T4" y="T5"/>
              </a:cxn>
              <a:cxn ang="0">
                <a:pos x="T6" y="T7"/>
              </a:cxn>
            </a:cxnLst>
            <a:rect l="0" t="0" r="r" b="b"/>
            <a:pathLst>
              <a:path w="1042" h="1692">
                <a:moveTo>
                  <a:pt x="1042" y="0"/>
                </a:moveTo>
                <a:cubicBezTo>
                  <a:pt x="0" y="0"/>
                  <a:pt x="0" y="0"/>
                  <a:pt x="0" y="0"/>
                </a:cubicBezTo>
                <a:cubicBezTo>
                  <a:pt x="537" y="1692"/>
                  <a:pt x="537" y="1692"/>
                  <a:pt x="537" y="1692"/>
                </a:cubicBezTo>
                <a:cubicBezTo>
                  <a:pt x="829" y="1221"/>
                  <a:pt x="1004" y="649"/>
                  <a:pt x="1042" y="0"/>
                </a:cubicBezTo>
              </a:path>
            </a:pathLst>
          </a:custGeom>
          <a:solidFill>
            <a:srgbClr val="008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9" name="Freeform 11"/>
          <p:cNvSpPr>
            <a:spLocks/>
          </p:cNvSpPr>
          <p:nvPr userDrawn="1"/>
        </p:nvSpPr>
        <p:spPr bwMode="auto">
          <a:xfrm>
            <a:off x="0" y="0"/>
            <a:ext cx="1703621" cy="6712108"/>
          </a:xfrm>
          <a:custGeom>
            <a:avLst/>
            <a:gdLst>
              <a:gd name="T0" fmla="*/ 0 w 607"/>
              <a:gd name="T1" fmla="*/ 0 h 2393"/>
              <a:gd name="T2" fmla="*/ 0 w 607"/>
              <a:gd name="T3" fmla="*/ 2393 h 2393"/>
              <a:gd name="T4" fmla="*/ 607 w 607"/>
              <a:gd name="T5" fmla="*/ 1692 h 2393"/>
              <a:gd name="T6" fmla="*/ 70 w 607"/>
              <a:gd name="T7" fmla="*/ 0 h 2393"/>
              <a:gd name="T8" fmla="*/ 0 w 607"/>
              <a:gd name="T9" fmla="*/ 0 h 2393"/>
            </a:gdLst>
            <a:ahLst/>
            <a:cxnLst>
              <a:cxn ang="0">
                <a:pos x="T0" y="T1"/>
              </a:cxn>
              <a:cxn ang="0">
                <a:pos x="T2" y="T3"/>
              </a:cxn>
              <a:cxn ang="0">
                <a:pos x="T4" y="T5"/>
              </a:cxn>
              <a:cxn ang="0">
                <a:pos x="T6" y="T7"/>
              </a:cxn>
              <a:cxn ang="0">
                <a:pos x="T8" y="T9"/>
              </a:cxn>
            </a:cxnLst>
            <a:rect l="0" t="0" r="r" b="b"/>
            <a:pathLst>
              <a:path w="607" h="2393">
                <a:moveTo>
                  <a:pt x="0" y="0"/>
                </a:moveTo>
                <a:cubicBezTo>
                  <a:pt x="0" y="2393"/>
                  <a:pt x="0" y="2393"/>
                  <a:pt x="0" y="2393"/>
                </a:cubicBezTo>
                <a:cubicBezTo>
                  <a:pt x="237" y="2195"/>
                  <a:pt x="441" y="1959"/>
                  <a:pt x="607" y="1692"/>
                </a:cubicBezTo>
                <a:cubicBezTo>
                  <a:pt x="70" y="0"/>
                  <a:pt x="70" y="0"/>
                  <a:pt x="70" y="0"/>
                </a:cubicBezTo>
                <a:lnTo>
                  <a:pt x="0" y="0"/>
                </a:lnTo>
                <a:close/>
              </a:path>
            </a:pathLst>
          </a:custGeom>
          <a:solidFill>
            <a:schemeClr val="accent4"/>
          </a:solidFill>
          <a:ln>
            <a:noFill/>
          </a:ln>
        </p:spPr>
        <p:txBody>
          <a:bodyPr vert="horz" wrap="square" lIns="60894" tIns="30447" rIns="60894" bIns="30447" numCol="1" anchor="t" anchorCtr="0" compatLnSpc="1">
            <a:prstTxWarp prst="textNoShape">
              <a:avLst/>
            </a:prstTxWarp>
          </a:bodyPr>
          <a:lstStyle/>
          <a:p>
            <a:endParaRPr lang="en-US" sz="1199"/>
          </a:p>
        </p:txBody>
      </p:sp>
      <p:sp>
        <p:nvSpPr>
          <p:cNvPr id="22" name="Freeform 12"/>
          <p:cNvSpPr>
            <a:spLocks/>
          </p:cNvSpPr>
          <p:nvPr userDrawn="1"/>
        </p:nvSpPr>
        <p:spPr bwMode="auto">
          <a:xfrm>
            <a:off x="1703621" y="-8457"/>
            <a:ext cx="6959450" cy="6866458"/>
          </a:xfrm>
          <a:custGeom>
            <a:avLst/>
            <a:gdLst>
              <a:gd name="T0" fmla="*/ 1656 w 2480"/>
              <a:gd name="T1" fmla="*/ 0 h 2448"/>
              <a:gd name="T2" fmla="*/ 1441 w 2480"/>
              <a:gd name="T3" fmla="*/ 881 h 2448"/>
              <a:gd name="T4" fmla="*/ 1416 w 2480"/>
              <a:gd name="T5" fmla="*/ 881 h 2448"/>
              <a:gd name="T6" fmla="*/ 1177 w 2480"/>
              <a:gd name="T7" fmla="*/ 0 h 2448"/>
              <a:gd name="T8" fmla="*/ 505 w 2480"/>
              <a:gd name="T9" fmla="*/ 0 h 2448"/>
              <a:gd name="T10" fmla="*/ 0 w 2480"/>
              <a:gd name="T11" fmla="*/ 1692 h 2448"/>
              <a:gd name="T12" fmla="*/ 240 w 2480"/>
              <a:gd name="T13" fmla="*/ 2448 h 2448"/>
              <a:gd name="T14" fmla="*/ 2371 w 2480"/>
              <a:gd name="T15" fmla="*/ 2448 h 2448"/>
              <a:gd name="T16" fmla="*/ 2480 w 2480"/>
              <a:gd name="T17" fmla="*/ 2021 h 2448"/>
              <a:gd name="T18" fmla="*/ 2480 w 2480"/>
              <a:gd name="T19" fmla="*/ 0 h 2448"/>
              <a:gd name="T20" fmla="*/ 1656 w 2480"/>
              <a:gd name="T21"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0" h="2448">
                <a:moveTo>
                  <a:pt x="1656" y="0"/>
                </a:moveTo>
                <a:cubicBezTo>
                  <a:pt x="1441" y="881"/>
                  <a:pt x="1441" y="881"/>
                  <a:pt x="1441" y="881"/>
                </a:cubicBezTo>
                <a:cubicBezTo>
                  <a:pt x="1416" y="881"/>
                  <a:pt x="1416" y="881"/>
                  <a:pt x="1416" y="881"/>
                </a:cubicBezTo>
                <a:cubicBezTo>
                  <a:pt x="1177" y="0"/>
                  <a:pt x="1177" y="0"/>
                  <a:pt x="1177" y="0"/>
                </a:cubicBezTo>
                <a:cubicBezTo>
                  <a:pt x="505" y="0"/>
                  <a:pt x="505" y="0"/>
                  <a:pt x="505" y="0"/>
                </a:cubicBezTo>
                <a:cubicBezTo>
                  <a:pt x="467" y="649"/>
                  <a:pt x="292" y="1221"/>
                  <a:pt x="0" y="1692"/>
                </a:cubicBezTo>
                <a:cubicBezTo>
                  <a:pt x="240" y="2448"/>
                  <a:pt x="240" y="2448"/>
                  <a:pt x="240" y="2448"/>
                </a:cubicBezTo>
                <a:cubicBezTo>
                  <a:pt x="2371" y="2448"/>
                  <a:pt x="2371" y="2448"/>
                  <a:pt x="2371" y="2448"/>
                </a:cubicBezTo>
                <a:cubicBezTo>
                  <a:pt x="2480" y="2021"/>
                  <a:pt x="2480" y="2021"/>
                  <a:pt x="2480" y="2021"/>
                </a:cubicBezTo>
                <a:cubicBezTo>
                  <a:pt x="2480" y="0"/>
                  <a:pt x="2480" y="0"/>
                  <a:pt x="2480" y="0"/>
                </a:cubicBezTo>
                <a:lnTo>
                  <a:pt x="1656" y="0"/>
                </a:lnTo>
                <a:close/>
              </a:path>
            </a:pathLst>
          </a:cu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7" name="Freeform 6"/>
          <p:cNvSpPr>
            <a:spLocks/>
          </p:cNvSpPr>
          <p:nvPr userDrawn="1"/>
        </p:nvSpPr>
        <p:spPr bwMode="auto">
          <a:xfrm>
            <a:off x="8663072" y="0"/>
            <a:ext cx="1436967" cy="5671831"/>
          </a:xfrm>
          <a:custGeom>
            <a:avLst/>
            <a:gdLst>
              <a:gd name="T0" fmla="*/ 1358 w 1358"/>
              <a:gd name="T1" fmla="*/ 0 h 5365"/>
              <a:gd name="T2" fmla="*/ 0 w 1358"/>
              <a:gd name="T3" fmla="*/ 0 h 5365"/>
              <a:gd name="T4" fmla="*/ 0 w 1358"/>
              <a:gd name="T5" fmla="*/ 5362 h 5365"/>
              <a:gd name="T6" fmla="*/ 0 w 1358"/>
              <a:gd name="T7" fmla="*/ 5365 h 5365"/>
              <a:gd name="T8" fmla="*/ 1358 w 1358"/>
              <a:gd name="T9" fmla="*/ 0 h 5365"/>
            </a:gdLst>
            <a:ahLst/>
            <a:cxnLst>
              <a:cxn ang="0">
                <a:pos x="T0" y="T1"/>
              </a:cxn>
              <a:cxn ang="0">
                <a:pos x="T2" y="T3"/>
              </a:cxn>
              <a:cxn ang="0">
                <a:pos x="T4" y="T5"/>
              </a:cxn>
              <a:cxn ang="0">
                <a:pos x="T6" y="T7"/>
              </a:cxn>
              <a:cxn ang="0">
                <a:pos x="T8" y="T9"/>
              </a:cxn>
            </a:cxnLst>
            <a:rect l="0" t="0" r="r" b="b"/>
            <a:pathLst>
              <a:path w="1358" h="5365">
                <a:moveTo>
                  <a:pt x="1358" y="0"/>
                </a:moveTo>
                <a:lnTo>
                  <a:pt x="0" y="0"/>
                </a:lnTo>
                <a:lnTo>
                  <a:pt x="0" y="5362"/>
                </a:lnTo>
                <a:lnTo>
                  <a:pt x="0" y="5365"/>
                </a:lnTo>
                <a:lnTo>
                  <a:pt x="1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9" name="Freeform 8"/>
          <p:cNvSpPr>
            <a:spLocks/>
          </p:cNvSpPr>
          <p:nvPr userDrawn="1"/>
        </p:nvSpPr>
        <p:spPr bwMode="auto">
          <a:xfrm>
            <a:off x="8663072" y="0"/>
            <a:ext cx="1436967" cy="5671831"/>
          </a:xfrm>
          <a:custGeom>
            <a:avLst/>
            <a:gdLst>
              <a:gd name="T0" fmla="*/ 1358 w 1358"/>
              <a:gd name="T1" fmla="*/ 0 h 5365"/>
              <a:gd name="T2" fmla="*/ 0 w 1358"/>
              <a:gd name="T3" fmla="*/ 0 h 5365"/>
              <a:gd name="T4" fmla="*/ 0 w 1358"/>
              <a:gd name="T5" fmla="*/ 5362 h 5365"/>
              <a:gd name="T6" fmla="*/ 0 w 1358"/>
              <a:gd name="T7" fmla="*/ 5365 h 5365"/>
              <a:gd name="T8" fmla="*/ 1358 w 1358"/>
              <a:gd name="T9" fmla="*/ 0 h 5365"/>
            </a:gdLst>
            <a:ahLst/>
            <a:cxnLst>
              <a:cxn ang="0">
                <a:pos x="T0" y="T1"/>
              </a:cxn>
              <a:cxn ang="0">
                <a:pos x="T2" y="T3"/>
              </a:cxn>
              <a:cxn ang="0">
                <a:pos x="T4" y="T5"/>
              </a:cxn>
              <a:cxn ang="0">
                <a:pos x="T6" y="T7"/>
              </a:cxn>
              <a:cxn ang="0">
                <a:pos x="T8" y="T9"/>
              </a:cxn>
            </a:cxnLst>
            <a:rect l="0" t="0" r="r" b="b"/>
            <a:pathLst>
              <a:path w="1358" h="5365">
                <a:moveTo>
                  <a:pt x="1358" y="0"/>
                </a:moveTo>
                <a:lnTo>
                  <a:pt x="0" y="0"/>
                </a:lnTo>
                <a:lnTo>
                  <a:pt x="0" y="5362"/>
                </a:lnTo>
                <a:lnTo>
                  <a:pt x="0" y="5365"/>
                </a:lnTo>
                <a:lnTo>
                  <a:pt x="1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23" name="Rectangle 22"/>
          <p:cNvSpPr/>
          <p:nvPr userDrawn="1"/>
        </p:nvSpPr>
        <p:spPr>
          <a:xfrm>
            <a:off x="10982617" y="6183105"/>
            <a:ext cx="1209383" cy="6748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sp>
        <p:nvSpPr>
          <p:cNvPr id="31" name="Rectangle 12"/>
          <p:cNvSpPr>
            <a:spLocks noGrp="1" noChangeArrowheads="1"/>
          </p:cNvSpPr>
          <p:nvPr>
            <p:ph type="ctrTitle" hasCustomPrompt="1"/>
          </p:nvPr>
        </p:nvSpPr>
        <p:spPr>
          <a:xfrm>
            <a:off x="1654210" y="2106279"/>
            <a:ext cx="7746776" cy="2167497"/>
          </a:xfrm>
        </p:spPr>
        <p:txBody>
          <a:bodyPr anchor="b" anchorCtr="0"/>
          <a:lstStyle>
            <a:lvl1pPr marL="0" indent="0" algn="l" rtl="0" eaLnBrk="0" fontAlgn="base" hangingPunct="0">
              <a:lnSpc>
                <a:spcPct val="80000"/>
              </a:lnSpc>
              <a:spcBef>
                <a:spcPct val="0"/>
              </a:spcBef>
              <a:spcAft>
                <a:spcPct val="0"/>
              </a:spcAft>
              <a:defRPr lang="en-ZA" sz="4794" b="0" kern="1200" cap="all"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ZA" dirty="0"/>
          </a:p>
        </p:txBody>
      </p:sp>
      <p:sp>
        <p:nvSpPr>
          <p:cNvPr id="33" name="Text Placeholder 5"/>
          <p:cNvSpPr>
            <a:spLocks noGrp="1"/>
          </p:cNvSpPr>
          <p:nvPr>
            <p:ph type="body" sz="quarter" idx="10" hasCustomPrompt="1"/>
          </p:nvPr>
        </p:nvSpPr>
        <p:spPr>
          <a:xfrm>
            <a:off x="1659273" y="4421479"/>
            <a:ext cx="6622230" cy="727075"/>
          </a:xfrm>
        </p:spPr>
        <p:txBody>
          <a:bodyPr/>
          <a:lstStyle>
            <a:lvl1pPr marL="0" indent="0">
              <a:spcBef>
                <a:spcPts val="0"/>
              </a:spcBef>
              <a:buNone/>
              <a:defRPr sz="3330">
                <a:solidFill>
                  <a:schemeClr val="bg1"/>
                </a:solidFill>
              </a:defRPr>
            </a:lvl1pPr>
          </a:lstStyle>
          <a:p>
            <a:pPr lvl="0"/>
            <a:r>
              <a:rPr lang="en-US" dirty="0"/>
              <a:t>Click to add subtitle here</a:t>
            </a:r>
          </a:p>
        </p:txBody>
      </p:sp>
      <p:grpSp>
        <p:nvGrpSpPr>
          <p:cNvPr id="38" name="Group 37"/>
          <p:cNvGrpSpPr/>
          <p:nvPr userDrawn="1"/>
        </p:nvGrpSpPr>
        <p:grpSpPr>
          <a:xfrm>
            <a:off x="10444518" y="375519"/>
            <a:ext cx="1482990" cy="565732"/>
            <a:chOff x="14972266" y="563887"/>
            <a:chExt cx="2224871" cy="849514"/>
          </a:xfrm>
        </p:grpSpPr>
        <p:sp>
          <p:nvSpPr>
            <p:cNvPr id="39" name="Freeform 8"/>
            <p:cNvSpPr>
              <a:spLocks/>
            </p:cNvSpPr>
            <p:nvPr userDrawn="1"/>
          </p:nvSpPr>
          <p:spPr bwMode="auto">
            <a:xfrm>
              <a:off x="16539508" y="576857"/>
              <a:ext cx="467099" cy="817088"/>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40" name="Freeform 9"/>
            <p:cNvSpPr>
              <a:spLocks/>
            </p:cNvSpPr>
            <p:nvPr userDrawn="1"/>
          </p:nvSpPr>
          <p:spPr bwMode="auto">
            <a:xfrm>
              <a:off x="15881882" y="563887"/>
              <a:ext cx="577729" cy="849514"/>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41" name="Rectangle 10"/>
            <p:cNvSpPr>
              <a:spLocks noChangeArrowheads="1"/>
            </p:cNvSpPr>
            <p:nvPr userDrawn="1"/>
          </p:nvSpPr>
          <p:spPr bwMode="auto">
            <a:xfrm>
              <a:off x="15623748" y="576857"/>
              <a:ext cx="190526" cy="817088"/>
            </a:xfrm>
            <a:prstGeom prst="rect">
              <a:avLst/>
            </a:pr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42" name="Freeform 11"/>
            <p:cNvSpPr>
              <a:spLocks/>
            </p:cNvSpPr>
            <p:nvPr userDrawn="1"/>
          </p:nvSpPr>
          <p:spPr bwMode="auto">
            <a:xfrm>
              <a:off x="14972266" y="576857"/>
              <a:ext cx="546996" cy="817088"/>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43" name="Rectangle 12"/>
            <p:cNvSpPr>
              <a:spLocks noChangeArrowheads="1"/>
            </p:cNvSpPr>
            <p:nvPr userDrawn="1"/>
          </p:nvSpPr>
          <p:spPr bwMode="auto">
            <a:xfrm>
              <a:off x="16459610" y="894615"/>
              <a:ext cx="172090"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44" name="Rectangle 13"/>
            <p:cNvSpPr>
              <a:spLocks noChangeArrowheads="1"/>
            </p:cNvSpPr>
            <p:nvPr userDrawn="1"/>
          </p:nvSpPr>
          <p:spPr bwMode="auto">
            <a:xfrm>
              <a:off x="15814272"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45" name="Rectangle 14"/>
            <p:cNvSpPr>
              <a:spLocks noChangeArrowheads="1"/>
            </p:cNvSpPr>
            <p:nvPr userDrawn="1"/>
          </p:nvSpPr>
          <p:spPr bwMode="auto">
            <a:xfrm>
              <a:off x="15457802"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46" name="Freeform 15"/>
            <p:cNvSpPr>
              <a:spLocks noEditPoints="1"/>
            </p:cNvSpPr>
            <p:nvPr userDrawn="1"/>
          </p:nvSpPr>
          <p:spPr bwMode="auto">
            <a:xfrm>
              <a:off x="17068069" y="570374"/>
              <a:ext cx="129068" cy="136179"/>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gr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4_Title Opening Slide">
    <p:spTree>
      <p:nvGrpSpPr>
        <p:cNvPr id="1" name=""/>
        <p:cNvGrpSpPr/>
        <p:nvPr/>
      </p:nvGrpSpPr>
      <p:grpSpPr>
        <a:xfrm>
          <a:off x="0" y="0"/>
          <a:ext cx="0" cy="0"/>
          <a:chOff x="0" y="0"/>
          <a:chExt cx="0" cy="0"/>
        </a:xfrm>
      </p:grpSpPr>
      <p:sp>
        <p:nvSpPr>
          <p:cNvPr id="8" name="Freeform 5"/>
          <p:cNvSpPr>
            <a:spLocks/>
          </p:cNvSpPr>
          <p:nvPr userDrawn="1"/>
        </p:nvSpPr>
        <p:spPr bwMode="auto">
          <a:xfrm>
            <a:off x="0" y="-6343"/>
            <a:ext cx="242317" cy="773864"/>
          </a:xfrm>
          <a:custGeom>
            <a:avLst/>
            <a:gdLst>
              <a:gd name="T0" fmla="*/ 0 w 41"/>
              <a:gd name="T1" fmla="*/ 0 h 131"/>
              <a:gd name="T2" fmla="*/ 0 w 41"/>
              <a:gd name="T3" fmla="*/ 131 h 131"/>
              <a:gd name="T4" fmla="*/ 41 w 41"/>
              <a:gd name="T5" fmla="*/ 0 h 131"/>
              <a:gd name="T6" fmla="*/ 0 w 41"/>
              <a:gd name="T7" fmla="*/ 0 h 131"/>
            </a:gdLst>
            <a:ahLst/>
            <a:cxnLst>
              <a:cxn ang="0">
                <a:pos x="T0" y="T1"/>
              </a:cxn>
              <a:cxn ang="0">
                <a:pos x="T2" y="T3"/>
              </a:cxn>
              <a:cxn ang="0">
                <a:pos x="T4" y="T5"/>
              </a:cxn>
              <a:cxn ang="0">
                <a:pos x="T6" y="T7"/>
              </a:cxn>
            </a:cxnLst>
            <a:rect l="0" t="0" r="r" b="b"/>
            <a:pathLst>
              <a:path w="41" h="131">
                <a:moveTo>
                  <a:pt x="0" y="0"/>
                </a:moveTo>
                <a:cubicBezTo>
                  <a:pt x="0" y="131"/>
                  <a:pt x="0" y="131"/>
                  <a:pt x="0" y="131"/>
                </a:cubicBezTo>
                <a:cubicBezTo>
                  <a:pt x="13" y="87"/>
                  <a:pt x="26" y="43"/>
                  <a:pt x="41" y="0"/>
                </a:cubicBezTo>
                <a:cubicBezTo>
                  <a:pt x="0" y="0"/>
                  <a:pt x="0" y="0"/>
                  <a:pt x="0" y="0"/>
                </a:cubicBezTo>
              </a:path>
            </a:pathLst>
          </a:cu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2" name="Freeform 7"/>
          <p:cNvSpPr>
            <a:spLocks/>
          </p:cNvSpPr>
          <p:nvPr userDrawn="1"/>
        </p:nvSpPr>
        <p:spPr bwMode="auto">
          <a:xfrm>
            <a:off x="0" y="-6343"/>
            <a:ext cx="8909620" cy="6858000"/>
          </a:xfrm>
          <a:custGeom>
            <a:avLst/>
            <a:gdLst>
              <a:gd name="T0" fmla="*/ 1489 w 1508"/>
              <a:gd name="T1" fmla="*/ 0 h 1161"/>
              <a:gd name="T2" fmla="*/ 41 w 1508"/>
              <a:gd name="T3" fmla="*/ 0 h 1161"/>
              <a:gd name="T4" fmla="*/ 0 w 1508"/>
              <a:gd name="T5" fmla="*/ 131 h 1161"/>
              <a:gd name="T6" fmla="*/ 0 w 1508"/>
              <a:gd name="T7" fmla="*/ 279 h 1161"/>
              <a:gd name="T8" fmla="*/ 56 w 1508"/>
              <a:gd name="T9" fmla="*/ 872 h 1161"/>
              <a:gd name="T10" fmla="*/ 56 w 1508"/>
              <a:gd name="T11" fmla="*/ 1161 h 1161"/>
              <a:gd name="T12" fmla="*/ 1347 w 1508"/>
              <a:gd name="T13" fmla="*/ 1161 h 1161"/>
              <a:gd name="T14" fmla="*/ 1344 w 1508"/>
              <a:gd name="T15" fmla="*/ 1027 h 1161"/>
              <a:gd name="T16" fmla="*/ 1344 w 1508"/>
              <a:gd name="T17" fmla="*/ 1027 h 1161"/>
              <a:gd name="T18" fmla="*/ 1344 w 1508"/>
              <a:gd name="T19" fmla="*/ 1027 h 1161"/>
              <a:gd name="T20" fmla="*/ 1508 w 1508"/>
              <a:gd name="T21" fmla="*/ 184 h 1161"/>
              <a:gd name="T22" fmla="*/ 1489 w 1508"/>
              <a:gd name="T23" fmla="*/ 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8" h="1161">
                <a:moveTo>
                  <a:pt x="1489" y="0"/>
                </a:moveTo>
                <a:cubicBezTo>
                  <a:pt x="41" y="0"/>
                  <a:pt x="41" y="0"/>
                  <a:pt x="41" y="0"/>
                </a:cubicBezTo>
                <a:cubicBezTo>
                  <a:pt x="26" y="43"/>
                  <a:pt x="13" y="87"/>
                  <a:pt x="0" y="131"/>
                </a:cubicBezTo>
                <a:cubicBezTo>
                  <a:pt x="0" y="279"/>
                  <a:pt x="0" y="279"/>
                  <a:pt x="0" y="279"/>
                </a:cubicBezTo>
                <a:cubicBezTo>
                  <a:pt x="38" y="447"/>
                  <a:pt x="56" y="644"/>
                  <a:pt x="56" y="872"/>
                </a:cubicBezTo>
                <a:cubicBezTo>
                  <a:pt x="56" y="1161"/>
                  <a:pt x="56" y="1161"/>
                  <a:pt x="56" y="1161"/>
                </a:cubicBezTo>
                <a:cubicBezTo>
                  <a:pt x="1347" y="1161"/>
                  <a:pt x="1347" y="1161"/>
                  <a:pt x="1347" y="1161"/>
                </a:cubicBezTo>
                <a:cubicBezTo>
                  <a:pt x="1345" y="1116"/>
                  <a:pt x="1344" y="1071"/>
                  <a:pt x="1344" y="1027"/>
                </a:cubicBezTo>
                <a:cubicBezTo>
                  <a:pt x="1344" y="1027"/>
                  <a:pt x="1344" y="1027"/>
                  <a:pt x="1344" y="1027"/>
                </a:cubicBezTo>
                <a:cubicBezTo>
                  <a:pt x="1344" y="1027"/>
                  <a:pt x="1344" y="1027"/>
                  <a:pt x="1344" y="1027"/>
                </a:cubicBezTo>
                <a:cubicBezTo>
                  <a:pt x="1344" y="723"/>
                  <a:pt x="1397" y="430"/>
                  <a:pt x="1508" y="184"/>
                </a:cubicBezTo>
                <a:cubicBezTo>
                  <a:pt x="1503" y="121"/>
                  <a:pt x="1497" y="60"/>
                  <a:pt x="1489" y="0"/>
                </a:cubicBezTo>
              </a:path>
            </a:pathLst>
          </a:custGeom>
          <a:solidFill>
            <a:srgbClr val="008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3" name="Freeform 8"/>
          <p:cNvSpPr>
            <a:spLocks/>
          </p:cNvSpPr>
          <p:nvPr userDrawn="1"/>
        </p:nvSpPr>
        <p:spPr bwMode="auto">
          <a:xfrm>
            <a:off x="7940355" y="1080450"/>
            <a:ext cx="1063441" cy="5771207"/>
          </a:xfrm>
          <a:custGeom>
            <a:avLst/>
            <a:gdLst>
              <a:gd name="T0" fmla="*/ 3 w 180"/>
              <a:gd name="T1" fmla="*/ 977 h 977"/>
              <a:gd name="T2" fmla="*/ 180 w 180"/>
              <a:gd name="T3" fmla="*/ 977 h 977"/>
              <a:gd name="T4" fmla="*/ 180 w 180"/>
              <a:gd name="T5" fmla="*/ 419 h 977"/>
              <a:gd name="T6" fmla="*/ 164 w 180"/>
              <a:gd name="T7" fmla="*/ 0 h 977"/>
              <a:gd name="T8" fmla="*/ 0 w 180"/>
              <a:gd name="T9" fmla="*/ 843 h 977"/>
              <a:gd name="T10" fmla="*/ 3 w 180"/>
              <a:gd name="T11" fmla="*/ 977 h 977"/>
            </a:gdLst>
            <a:ahLst/>
            <a:cxnLst>
              <a:cxn ang="0">
                <a:pos x="T0" y="T1"/>
              </a:cxn>
              <a:cxn ang="0">
                <a:pos x="T2" y="T3"/>
              </a:cxn>
              <a:cxn ang="0">
                <a:pos x="T4" y="T5"/>
              </a:cxn>
              <a:cxn ang="0">
                <a:pos x="T6" y="T7"/>
              </a:cxn>
              <a:cxn ang="0">
                <a:pos x="T8" y="T9"/>
              </a:cxn>
              <a:cxn ang="0">
                <a:pos x="T10" y="T11"/>
              </a:cxn>
            </a:cxnLst>
            <a:rect l="0" t="0" r="r" b="b"/>
            <a:pathLst>
              <a:path w="180" h="977">
                <a:moveTo>
                  <a:pt x="3" y="977"/>
                </a:moveTo>
                <a:cubicBezTo>
                  <a:pt x="180" y="977"/>
                  <a:pt x="180" y="977"/>
                  <a:pt x="180" y="977"/>
                </a:cubicBezTo>
                <a:cubicBezTo>
                  <a:pt x="180" y="419"/>
                  <a:pt x="180" y="419"/>
                  <a:pt x="180" y="419"/>
                </a:cubicBezTo>
                <a:cubicBezTo>
                  <a:pt x="180" y="274"/>
                  <a:pt x="174" y="134"/>
                  <a:pt x="164" y="0"/>
                </a:cubicBezTo>
                <a:cubicBezTo>
                  <a:pt x="53" y="246"/>
                  <a:pt x="0" y="539"/>
                  <a:pt x="0" y="843"/>
                </a:cubicBezTo>
                <a:cubicBezTo>
                  <a:pt x="0" y="887"/>
                  <a:pt x="1" y="932"/>
                  <a:pt x="3" y="977"/>
                </a:cubicBezTo>
                <a:close/>
              </a:path>
            </a:pathLst>
          </a:cu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2" name="Rectangle 1"/>
          <p:cNvSpPr/>
          <p:nvPr userDrawn="1"/>
        </p:nvSpPr>
        <p:spPr>
          <a:xfrm>
            <a:off x="11280808" y="6326806"/>
            <a:ext cx="785111" cy="5311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sp>
        <p:nvSpPr>
          <p:cNvPr id="4" name="AutoShape 3"/>
          <p:cNvSpPr>
            <a:spLocks noChangeAspect="1" noChangeArrowheads="1" noTextEdit="1"/>
          </p:cNvSpPr>
          <p:nvPr userDrawn="1"/>
        </p:nvSpPr>
        <p:spPr bwMode="auto">
          <a:xfrm>
            <a:off x="0" y="171265"/>
            <a:ext cx="12197291" cy="668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9" name="Freeform 8"/>
          <p:cNvSpPr>
            <a:spLocks/>
          </p:cNvSpPr>
          <p:nvPr userDrawn="1"/>
        </p:nvSpPr>
        <p:spPr bwMode="auto">
          <a:xfrm>
            <a:off x="11942276" y="3473931"/>
            <a:ext cx="237026" cy="370017"/>
          </a:xfrm>
          <a:custGeom>
            <a:avLst/>
            <a:gdLst>
              <a:gd name="T0" fmla="*/ 0 w 37"/>
              <a:gd name="T1" fmla="*/ 0 h 58"/>
              <a:gd name="T2" fmla="*/ 37 w 37"/>
              <a:gd name="T3" fmla="*/ 58 h 58"/>
              <a:gd name="T4" fmla="*/ 37 w 37"/>
              <a:gd name="T5" fmla="*/ 58 h 58"/>
              <a:gd name="T6" fmla="*/ 0 w 37"/>
              <a:gd name="T7" fmla="*/ 0 h 58"/>
            </a:gdLst>
            <a:ahLst/>
            <a:cxnLst>
              <a:cxn ang="0">
                <a:pos x="T0" y="T1"/>
              </a:cxn>
              <a:cxn ang="0">
                <a:pos x="T2" y="T3"/>
              </a:cxn>
              <a:cxn ang="0">
                <a:pos x="T4" y="T5"/>
              </a:cxn>
              <a:cxn ang="0">
                <a:pos x="T6" y="T7"/>
              </a:cxn>
            </a:cxnLst>
            <a:rect l="0" t="0" r="r" b="b"/>
            <a:pathLst>
              <a:path w="37" h="58">
                <a:moveTo>
                  <a:pt x="0" y="0"/>
                </a:moveTo>
                <a:cubicBezTo>
                  <a:pt x="13" y="19"/>
                  <a:pt x="25" y="38"/>
                  <a:pt x="37" y="58"/>
                </a:cubicBezTo>
                <a:cubicBezTo>
                  <a:pt x="37" y="58"/>
                  <a:pt x="37" y="58"/>
                  <a:pt x="37" y="58"/>
                </a:cubicBezTo>
                <a:cubicBezTo>
                  <a:pt x="25" y="38"/>
                  <a:pt x="13" y="19"/>
                  <a:pt x="0" y="0"/>
                </a:cubicBezTo>
              </a:path>
            </a:pathLst>
          </a:custGeom>
          <a:solidFill>
            <a:srgbClr val="008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8" name="Rectangle 12"/>
          <p:cNvSpPr>
            <a:spLocks noGrp="1" noChangeArrowheads="1"/>
          </p:cNvSpPr>
          <p:nvPr userDrawn="1">
            <p:ph type="ctrTitle" hasCustomPrompt="1"/>
          </p:nvPr>
        </p:nvSpPr>
        <p:spPr>
          <a:xfrm>
            <a:off x="600293" y="2592587"/>
            <a:ext cx="8033519" cy="2167497"/>
          </a:xfrm>
        </p:spPr>
        <p:txBody>
          <a:bodyPr anchor="b" anchorCtr="0"/>
          <a:lstStyle>
            <a:lvl1pPr marL="0" indent="0">
              <a:lnSpc>
                <a:spcPct val="80000"/>
              </a:lnSpc>
              <a:defRPr sz="4794" b="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6" name="Text Placeholder 5"/>
          <p:cNvSpPr>
            <a:spLocks noGrp="1"/>
          </p:cNvSpPr>
          <p:nvPr userDrawn="1">
            <p:ph type="body" sz="quarter" idx="10" hasCustomPrompt="1"/>
          </p:nvPr>
        </p:nvSpPr>
        <p:spPr>
          <a:xfrm>
            <a:off x="600293" y="4840126"/>
            <a:ext cx="6622230" cy="727075"/>
          </a:xfrm>
        </p:spPr>
        <p:txBody>
          <a:bodyPr/>
          <a:lstStyle>
            <a:lvl1pPr marL="0" indent="0">
              <a:spcBef>
                <a:spcPts val="0"/>
              </a:spcBef>
              <a:buNone/>
              <a:defRPr sz="3330">
                <a:solidFill>
                  <a:schemeClr val="bg1"/>
                </a:solidFill>
              </a:defRPr>
            </a:lvl1pPr>
          </a:lstStyle>
          <a:p>
            <a:pPr lvl="0"/>
            <a:r>
              <a:rPr lang="en-US" dirty="0"/>
              <a:t>Click to add subtitle here</a:t>
            </a:r>
          </a:p>
        </p:txBody>
      </p:sp>
      <p:sp>
        <p:nvSpPr>
          <p:cNvPr id="28" name="Freeform 10"/>
          <p:cNvSpPr>
            <a:spLocks/>
          </p:cNvSpPr>
          <p:nvPr userDrawn="1"/>
        </p:nvSpPr>
        <p:spPr bwMode="auto">
          <a:xfrm>
            <a:off x="8634501" y="-3172"/>
            <a:ext cx="1434851" cy="5662316"/>
          </a:xfrm>
          <a:custGeom>
            <a:avLst/>
            <a:gdLst>
              <a:gd name="T0" fmla="*/ 1356 w 1356"/>
              <a:gd name="T1" fmla="*/ 0 h 5356"/>
              <a:gd name="T2" fmla="*/ 0 w 1356"/>
              <a:gd name="T3" fmla="*/ 0 h 5356"/>
              <a:gd name="T4" fmla="*/ 0 w 1356"/>
              <a:gd name="T5" fmla="*/ 5356 h 5356"/>
              <a:gd name="T6" fmla="*/ 0 w 1356"/>
              <a:gd name="T7" fmla="*/ 5356 h 5356"/>
              <a:gd name="T8" fmla="*/ 1356 w 1356"/>
              <a:gd name="T9" fmla="*/ 0 h 5356"/>
            </a:gdLst>
            <a:ahLst/>
            <a:cxnLst>
              <a:cxn ang="0">
                <a:pos x="T0" y="T1"/>
              </a:cxn>
              <a:cxn ang="0">
                <a:pos x="T2" y="T3"/>
              </a:cxn>
              <a:cxn ang="0">
                <a:pos x="T4" y="T5"/>
              </a:cxn>
              <a:cxn ang="0">
                <a:pos x="T6" y="T7"/>
              </a:cxn>
              <a:cxn ang="0">
                <a:pos x="T8" y="T9"/>
              </a:cxn>
            </a:cxnLst>
            <a:rect l="0" t="0" r="r" b="b"/>
            <a:pathLst>
              <a:path w="1356" h="5356">
                <a:moveTo>
                  <a:pt x="1356" y="0"/>
                </a:moveTo>
                <a:lnTo>
                  <a:pt x="0" y="0"/>
                </a:lnTo>
                <a:lnTo>
                  <a:pt x="0" y="5356"/>
                </a:lnTo>
                <a:lnTo>
                  <a:pt x="0" y="5356"/>
                </a:lnTo>
                <a:lnTo>
                  <a:pt x="13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31" name="Freeform 12"/>
          <p:cNvSpPr>
            <a:spLocks/>
          </p:cNvSpPr>
          <p:nvPr userDrawn="1"/>
        </p:nvSpPr>
        <p:spPr bwMode="auto">
          <a:xfrm>
            <a:off x="8634501" y="-3172"/>
            <a:ext cx="1434851" cy="5662316"/>
          </a:xfrm>
          <a:custGeom>
            <a:avLst/>
            <a:gdLst>
              <a:gd name="T0" fmla="*/ 1356 w 1356"/>
              <a:gd name="T1" fmla="*/ 0 h 5356"/>
              <a:gd name="T2" fmla="*/ 0 w 1356"/>
              <a:gd name="T3" fmla="*/ 0 h 5356"/>
              <a:gd name="T4" fmla="*/ 0 w 1356"/>
              <a:gd name="T5" fmla="*/ 5356 h 5356"/>
              <a:gd name="T6" fmla="*/ 0 w 1356"/>
              <a:gd name="T7" fmla="*/ 5356 h 5356"/>
              <a:gd name="T8" fmla="*/ 1356 w 1356"/>
              <a:gd name="T9" fmla="*/ 0 h 5356"/>
            </a:gdLst>
            <a:ahLst/>
            <a:cxnLst>
              <a:cxn ang="0">
                <a:pos x="T0" y="T1"/>
              </a:cxn>
              <a:cxn ang="0">
                <a:pos x="T2" y="T3"/>
              </a:cxn>
              <a:cxn ang="0">
                <a:pos x="T4" y="T5"/>
              </a:cxn>
              <a:cxn ang="0">
                <a:pos x="T6" y="T7"/>
              </a:cxn>
              <a:cxn ang="0">
                <a:pos x="T8" y="T9"/>
              </a:cxn>
            </a:cxnLst>
            <a:rect l="0" t="0" r="r" b="b"/>
            <a:pathLst>
              <a:path w="1356" h="5356">
                <a:moveTo>
                  <a:pt x="1356" y="0"/>
                </a:moveTo>
                <a:lnTo>
                  <a:pt x="0" y="0"/>
                </a:lnTo>
                <a:lnTo>
                  <a:pt x="0" y="5356"/>
                </a:lnTo>
                <a:lnTo>
                  <a:pt x="0" y="5356"/>
                </a:lnTo>
                <a:lnTo>
                  <a:pt x="13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27" name="Freeform 8"/>
          <p:cNvSpPr>
            <a:spLocks/>
          </p:cNvSpPr>
          <p:nvPr userDrawn="1"/>
        </p:nvSpPr>
        <p:spPr bwMode="auto">
          <a:xfrm>
            <a:off x="11489164" y="384156"/>
            <a:ext cx="311345" cy="544138"/>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29" name="Freeform 9"/>
          <p:cNvSpPr>
            <a:spLocks/>
          </p:cNvSpPr>
          <p:nvPr userDrawn="1"/>
        </p:nvSpPr>
        <p:spPr bwMode="auto">
          <a:xfrm>
            <a:off x="11050823" y="375519"/>
            <a:ext cx="385086" cy="565732"/>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30" name="Rectangle 10"/>
          <p:cNvSpPr>
            <a:spLocks noChangeArrowheads="1"/>
          </p:cNvSpPr>
          <p:nvPr userDrawn="1"/>
        </p:nvSpPr>
        <p:spPr bwMode="auto">
          <a:xfrm>
            <a:off x="10878763" y="384156"/>
            <a:ext cx="126995" cy="544138"/>
          </a:xfrm>
          <a:prstGeom prst="rect">
            <a:avLst/>
          </a:pr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32" name="Freeform 11"/>
          <p:cNvSpPr>
            <a:spLocks/>
          </p:cNvSpPr>
          <p:nvPr userDrawn="1"/>
        </p:nvSpPr>
        <p:spPr bwMode="auto">
          <a:xfrm>
            <a:off x="10444517" y="384156"/>
            <a:ext cx="364601" cy="544138"/>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33" name="Rectangle 12"/>
          <p:cNvSpPr>
            <a:spLocks noChangeArrowheads="1"/>
          </p:cNvSpPr>
          <p:nvPr userDrawn="1"/>
        </p:nvSpPr>
        <p:spPr bwMode="auto">
          <a:xfrm>
            <a:off x="11435908" y="595766"/>
            <a:ext cx="114707" cy="120919"/>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pPr lvl="0"/>
            <a:endParaRPr lang="en-US" sz="1199" dirty="0"/>
          </a:p>
        </p:txBody>
      </p:sp>
      <p:sp>
        <p:nvSpPr>
          <p:cNvPr id="34" name="Rectangle 13"/>
          <p:cNvSpPr>
            <a:spLocks noChangeArrowheads="1"/>
          </p:cNvSpPr>
          <p:nvPr userDrawn="1"/>
        </p:nvSpPr>
        <p:spPr bwMode="auto">
          <a:xfrm>
            <a:off x="11005758" y="595766"/>
            <a:ext cx="110611" cy="120919"/>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pPr lvl="0"/>
            <a:endParaRPr lang="en-US" sz="1199" dirty="0"/>
          </a:p>
        </p:txBody>
      </p:sp>
      <p:sp>
        <p:nvSpPr>
          <p:cNvPr id="35" name="Rectangle 14"/>
          <p:cNvSpPr>
            <a:spLocks noChangeArrowheads="1"/>
          </p:cNvSpPr>
          <p:nvPr userDrawn="1"/>
        </p:nvSpPr>
        <p:spPr bwMode="auto">
          <a:xfrm>
            <a:off x="10768152" y="595766"/>
            <a:ext cx="110611" cy="120919"/>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pPr lvl="0"/>
            <a:endParaRPr lang="en-US" sz="1199" dirty="0"/>
          </a:p>
        </p:txBody>
      </p:sp>
      <p:sp>
        <p:nvSpPr>
          <p:cNvPr id="36" name="Freeform 15"/>
          <p:cNvSpPr>
            <a:spLocks noEditPoints="1"/>
          </p:cNvSpPr>
          <p:nvPr userDrawn="1"/>
        </p:nvSpPr>
        <p:spPr bwMode="auto">
          <a:xfrm>
            <a:off x="11841477" y="379839"/>
            <a:ext cx="86030" cy="90688"/>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4" name="Freeform 9"/>
          <p:cNvSpPr>
            <a:spLocks/>
          </p:cNvSpPr>
          <p:nvPr userDrawn="1"/>
        </p:nvSpPr>
        <p:spPr bwMode="auto">
          <a:xfrm>
            <a:off x="8797456" y="-6343"/>
            <a:ext cx="702611" cy="1086793"/>
          </a:xfrm>
          <a:custGeom>
            <a:avLst/>
            <a:gdLst>
              <a:gd name="T0" fmla="*/ 119 w 119"/>
              <a:gd name="T1" fmla="*/ 0 h 184"/>
              <a:gd name="T2" fmla="*/ 0 w 119"/>
              <a:gd name="T3" fmla="*/ 0 h 184"/>
              <a:gd name="T4" fmla="*/ 19 w 119"/>
              <a:gd name="T5" fmla="*/ 184 h 184"/>
              <a:gd name="T6" fmla="*/ 119 w 119"/>
              <a:gd name="T7" fmla="*/ 0 h 184"/>
            </a:gdLst>
            <a:ahLst/>
            <a:cxnLst>
              <a:cxn ang="0">
                <a:pos x="T0" y="T1"/>
              </a:cxn>
              <a:cxn ang="0">
                <a:pos x="T2" y="T3"/>
              </a:cxn>
              <a:cxn ang="0">
                <a:pos x="T4" y="T5"/>
              </a:cxn>
              <a:cxn ang="0">
                <a:pos x="T6" y="T7"/>
              </a:cxn>
            </a:cxnLst>
            <a:rect l="0" t="0" r="r" b="b"/>
            <a:pathLst>
              <a:path w="119" h="184">
                <a:moveTo>
                  <a:pt x="119" y="0"/>
                </a:moveTo>
                <a:cubicBezTo>
                  <a:pt x="0" y="0"/>
                  <a:pt x="0" y="0"/>
                  <a:pt x="0" y="0"/>
                </a:cubicBezTo>
                <a:cubicBezTo>
                  <a:pt x="8" y="60"/>
                  <a:pt x="14" y="121"/>
                  <a:pt x="19" y="184"/>
                </a:cubicBezTo>
                <a:cubicBezTo>
                  <a:pt x="48" y="119"/>
                  <a:pt x="81" y="57"/>
                  <a:pt x="119" y="0"/>
                </a:cubicBezTo>
                <a:close/>
              </a:path>
            </a:pathLst>
          </a:custGeom>
          <a:solidFill>
            <a:schemeClr val="accent4"/>
          </a:solidFill>
          <a:ln>
            <a:noFill/>
          </a:ln>
        </p:spPr>
        <p:txBody>
          <a:bodyPr vert="horz" wrap="square" lIns="60894" tIns="30447" rIns="60894" bIns="30447" numCol="1" anchor="t" anchorCtr="0" compatLnSpc="1">
            <a:prstTxWarp prst="textNoShape">
              <a:avLst/>
            </a:prstTxWarp>
          </a:bodyPr>
          <a:lstStyle/>
          <a:p>
            <a:endParaRPr lang="en-US" sz="1199"/>
          </a:p>
        </p:txBody>
      </p:sp>
      <p:sp>
        <p:nvSpPr>
          <p:cNvPr id="15" name="Freeform 10"/>
          <p:cNvSpPr>
            <a:spLocks/>
          </p:cNvSpPr>
          <p:nvPr userDrawn="1"/>
        </p:nvSpPr>
        <p:spPr bwMode="auto">
          <a:xfrm>
            <a:off x="0" y="1641818"/>
            <a:ext cx="331201" cy="5209839"/>
          </a:xfrm>
          <a:custGeom>
            <a:avLst/>
            <a:gdLst>
              <a:gd name="T0" fmla="*/ 0 w 56"/>
              <a:gd name="T1" fmla="*/ 0 h 882"/>
              <a:gd name="T2" fmla="*/ 0 w 56"/>
              <a:gd name="T3" fmla="*/ 882 h 882"/>
              <a:gd name="T4" fmla="*/ 56 w 56"/>
              <a:gd name="T5" fmla="*/ 882 h 882"/>
              <a:gd name="T6" fmla="*/ 56 w 56"/>
              <a:gd name="T7" fmla="*/ 593 h 882"/>
              <a:gd name="T8" fmla="*/ 0 w 56"/>
              <a:gd name="T9" fmla="*/ 0 h 882"/>
            </a:gdLst>
            <a:ahLst/>
            <a:cxnLst>
              <a:cxn ang="0">
                <a:pos x="T0" y="T1"/>
              </a:cxn>
              <a:cxn ang="0">
                <a:pos x="T2" y="T3"/>
              </a:cxn>
              <a:cxn ang="0">
                <a:pos x="T4" y="T5"/>
              </a:cxn>
              <a:cxn ang="0">
                <a:pos x="T6" y="T7"/>
              </a:cxn>
              <a:cxn ang="0">
                <a:pos x="T8" y="T9"/>
              </a:cxn>
            </a:cxnLst>
            <a:rect l="0" t="0" r="r" b="b"/>
            <a:pathLst>
              <a:path w="56" h="882">
                <a:moveTo>
                  <a:pt x="0" y="0"/>
                </a:moveTo>
                <a:cubicBezTo>
                  <a:pt x="0" y="882"/>
                  <a:pt x="0" y="882"/>
                  <a:pt x="0" y="882"/>
                </a:cubicBezTo>
                <a:cubicBezTo>
                  <a:pt x="56" y="882"/>
                  <a:pt x="56" y="882"/>
                  <a:pt x="56" y="882"/>
                </a:cubicBezTo>
                <a:cubicBezTo>
                  <a:pt x="56" y="593"/>
                  <a:pt x="56" y="593"/>
                  <a:pt x="56" y="593"/>
                </a:cubicBezTo>
                <a:cubicBezTo>
                  <a:pt x="56" y="365"/>
                  <a:pt x="38" y="168"/>
                  <a:pt x="0" y="0"/>
                </a:cubicBezTo>
                <a:close/>
              </a:path>
            </a:pathLst>
          </a:custGeom>
          <a:solidFill>
            <a:schemeClr val="accent4"/>
          </a:solidFill>
          <a:ln>
            <a:noFill/>
          </a:ln>
        </p:spPr>
        <p:txBody>
          <a:bodyPr vert="horz" wrap="square" lIns="60894" tIns="30447" rIns="60894" bIns="30447" numCol="1" anchor="t" anchorCtr="0" compatLnSpc="1">
            <a:prstTxWarp prst="textNoShape">
              <a:avLst/>
            </a:prstTxWarp>
          </a:bodyPr>
          <a:lstStyle/>
          <a:p>
            <a:endParaRPr lang="en-US" sz="1199"/>
          </a:p>
        </p:txBody>
      </p:sp>
    </p:spTree>
    <p:extLst/>
  </p:cSld>
  <p:clrMapOvr>
    <a:masterClrMapping/>
  </p:clrMapOvr>
  <p:extLst mod="1">
    <p:ext uri="{DCECCB84-F9BA-43D5-87BE-67443E8EF086}">
      <p15:sldGuideLst xmlns:p15="http://schemas.microsoft.com/office/powerpoint/2012/main" xmlns="">
        <p15:guide id="1" orient="horz" pos="3243">
          <p15:clr>
            <a:srgbClr val="FBAE40"/>
          </p15:clr>
        </p15:guide>
        <p15:guide id="2" pos="57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2_Title Opening Slide">
    <p:spTree>
      <p:nvGrpSpPr>
        <p:cNvPr id="1" name=""/>
        <p:cNvGrpSpPr/>
        <p:nvPr/>
      </p:nvGrpSpPr>
      <p:grpSpPr>
        <a:xfrm>
          <a:off x="0" y="0"/>
          <a:ext cx="0" cy="0"/>
          <a:chOff x="0" y="0"/>
          <a:chExt cx="0" cy="0"/>
        </a:xfrm>
      </p:grpSpPr>
      <p:sp>
        <p:nvSpPr>
          <p:cNvPr id="22" name="Freeform 8"/>
          <p:cNvSpPr>
            <a:spLocks/>
          </p:cNvSpPr>
          <p:nvPr userDrawn="1"/>
        </p:nvSpPr>
        <p:spPr bwMode="auto">
          <a:xfrm>
            <a:off x="8092729" y="697746"/>
            <a:ext cx="1108941" cy="6162368"/>
          </a:xfrm>
          <a:custGeom>
            <a:avLst/>
            <a:gdLst>
              <a:gd name="T0" fmla="*/ 6 w 184"/>
              <a:gd name="T1" fmla="*/ 1042 h 1042"/>
              <a:gd name="T2" fmla="*/ 184 w 184"/>
              <a:gd name="T3" fmla="*/ 1042 h 1042"/>
              <a:gd name="T4" fmla="*/ 184 w 184"/>
              <a:gd name="T5" fmla="*/ 429 h 1042"/>
              <a:gd name="T6" fmla="*/ 168 w 184"/>
              <a:gd name="T7" fmla="*/ 0 h 1042"/>
              <a:gd name="T8" fmla="*/ 0 w 184"/>
              <a:gd name="T9" fmla="*/ 861 h 1042"/>
              <a:gd name="T10" fmla="*/ 6 w 184"/>
              <a:gd name="T11" fmla="*/ 1042 h 1042"/>
              <a:gd name="connsiteX0" fmla="*/ 490 w 10164"/>
              <a:gd name="connsiteY0" fmla="*/ 10000 h 10000"/>
              <a:gd name="connsiteX1" fmla="*/ 10164 w 10164"/>
              <a:gd name="connsiteY1" fmla="*/ 10000 h 10000"/>
              <a:gd name="connsiteX2" fmla="*/ 10164 w 10164"/>
              <a:gd name="connsiteY2" fmla="*/ 4117 h 10000"/>
              <a:gd name="connsiteX3" fmla="*/ 9294 w 10164"/>
              <a:gd name="connsiteY3" fmla="*/ 0 h 10000"/>
              <a:gd name="connsiteX4" fmla="*/ 0 w 10164"/>
              <a:gd name="connsiteY4" fmla="*/ 8249 h 10000"/>
              <a:gd name="connsiteX5" fmla="*/ 490 w 10164"/>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4" h="10000">
                <a:moveTo>
                  <a:pt x="490" y="10000"/>
                </a:moveTo>
                <a:lnTo>
                  <a:pt x="10164" y="10000"/>
                </a:lnTo>
                <a:lnTo>
                  <a:pt x="10164" y="4117"/>
                </a:lnTo>
                <a:cubicBezTo>
                  <a:pt x="10164" y="2687"/>
                  <a:pt x="9892" y="1315"/>
                  <a:pt x="9294" y="0"/>
                </a:cubicBezTo>
                <a:cubicBezTo>
                  <a:pt x="3099" y="2418"/>
                  <a:pt x="0" y="5274"/>
                  <a:pt x="0" y="8249"/>
                </a:cubicBezTo>
                <a:cubicBezTo>
                  <a:pt x="0" y="8825"/>
                  <a:pt x="273" y="9415"/>
                  <a:pt x="490" y="10000"/>
                </a:cubicBezTo>
                <a:close/>
              </a:path>
            </a:pathLst>
          </a:cu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9" name="Freeform 5"/>
          <p:cNvSpPr>
            <a:spLocks/>
          </p:cNvSpPr>
          <p:nvPr userDrawn="1"/>
        </p:nvSpPr>
        <p:spPr bwMode="auto">
          <a:xfrm>
            <a:off x="101583" y="-6343"/>
            <a:ext cx="477226" cy="816152"/>
          </a:xfrm>
          <a:custGeom>
            <a:avLst/>
            <a:gdLst>
              <a:gd name="T0" fmla="*/ 0 w 85"/>
              <a:gd name="T1" fmla="*/ 0 h 138"/>
              <a:gd name="T2" fmla="*/ 46 w 85"/>
              <a:gd name="T3" fmla="*/ 138 h 138"/>
              <a:gd name="T4" fmla="*/ 85 w 85"/>
              <a:gd name="T5" fmla="*/ 0 h 138"/>
              <a:gd name="T6" fmla="*/ 0 w 85"/>
              <a:gd name="T7" fmla="*/ 0 h 138"/>
            </a:gdLst>
            <a:ahLst/>
            <a:cxnLst>
              <a:cxn ang="0">
                <a:pos x="T0" y="T1"/>
              </a:cxn>
              <a:cxn ang="0">
                <a:pos x="T2" y="T3"/>
              </a:cxn>
              <a:cxn ang="0">
                <a:pos x="T4" y="T5"/>
              </a:cxn>
              <a:cxn ang="0">
                <a:pos x="T6" y="T7"/>
              </a:cxn>
            </a:cxnLst>
            <a:rect l="0" t="0" r="r" b="b"/>
            <a:pathLst>
              <a:path w="85" h="138">
                <a:moveTo>
                  <a:pt x="0" y="0"/>
                </a:moveTo>
                <a:cubicBezTo>
                  <a:pt x="17" y="43"/>
                  <a:pt x="33" y="89"/>
                  <a:pt x="46" y="138"/>
                </a:cubicBezTo>
                <a:cubicBezTo>
                  <a:pt x="58" y="91"/>
                  <a:pt x="71" y="45"/>
                  <a:pt x="85" y="0"/>
                </a:cubicBezTo>
                <a:cubicBezTo>
                  <a:pt x="0" y="0"/>
                  <a:pt x="0" y="0"/>
                  <a:pt x="0" y="0"/>
                </a:cubicBezTo>
              </a:path>
            </a:pathLst>
          </a:cu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1" name="Freeform 7"/>
          <p:cNvSpPr>
            <a:spLocks/>
          </p:cNvSpPr>
          <p:nvPr userDrawn="1"/>
        </p:nvSpPr>
        <p:spPr bwMode="auto">
          <a:xfrm>
            <a:off x="359771" y="-6343"/>
            <a:ext cx="8751956" cy="6866458"/>
          </a:xfrm>
          <a:custGeom>
            <a:avLst/>
            <a:gdLst>
              <a:gd name="T0" fmla="*/ 1546 w 1557"/>
              <a:gd name="T1" fmla="*/ 0 h 1161"/>
              <a:gd name="T2" fmla="*/ 39 w 1557"/>
              <a:gd name="T3" fmla="*/ 0 h 1161"/>
              <a:gd name="T4" fmla="*/ 0 w 1557"/>
              <a:gd name="T5" fmla="*/ 138 h 1161"/>
              <a:gd name="T6" fmla="*/ 76 w 1557"/>
              <a:gd name="T7" fmla="*/ 821 h 1161"/>
              <a:gd name="T8" fmla="*/ 76 w 1557"/>
              <a:gd name="T9" fmla="*/ 1161 h 1161"/>
              <a:gd name="T10" fmla="*/ 1395 w 1557"/>
              <a:gd name="T11" fmla="*/ 1161 h 1161"/>
              <a:gd name="T12" fmla="*/ 1389 w 1557"/>
              <a:gd name="T13" fmla="*/ 980 h 1161"/>
              <a:gd name="T14" fmla="*/ 1389 w 1557"/>
              <a:gd name="T15" fmla="*/ 980 h 1161"/>
              <a:gd name="T16" fmla="*/ 1389 w 1557"/>
              <a:gd name="T17" fmla="*/ 980 h 1161"/>
              <a:gd name="T18" fmla="*/ 1557 w 1557"/>
              <a:gd name="T19" fmla="*/ 119 h 1161"/>
              <a:gd name="T20" fmla="*/ 1546 w 1557"/>
              <a:gd name="T21" fmla="*/ 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7" h="1161">
                <a:moveTo>
                  <a:pt x="1546" y="0"/>
                </a:moveTo>
                <a:cubicBezTo>
                  <a:pt x="39" y="0"/>
                  <a:pt x="39" y="0"/>
                  <a:pt x="39" y="0"/>
                </a:cubicBezTo>
                <a:cubicBezTo>
                  <a:pt x="25" y="45"/>
                  <a:pt x="12" y="91"/>
                  <a:pt x="0" y="138"/>
                </a:cubicBezTo>
                <a:cubicBezTo>
                  <a:pt x="52" y="326"/>
                  <a:pt x="76" y="553"/>
                  <a:pt x="76" y="821"/>
                </a:cubicBezTo>
                <a:cubicBezTo>
                  <a:pt x="76" y="1161"/>
                  <a:pt x="76" y="1161"/>
                  <a:pt x="76" y="1161"/>
                </a:cubicBezTo>
                <a:cubicBezTo>
                  <a:pt x="1395" y="1161"/>
                  <a:pt x="1395" y="1161"/>
                  <a:pt x="1395" y="1161"/>
                </a:cubicBezTo>
                <a:cubicBezTo>
                  <a:pt x="1391" y="1100"/>
                  <a:pt x="1389" y="1040"/>
                  <a:pt x="1389" y="980"/>
                </a:cubicBezTo>
                <a:cubicBezTo>
                  <a:pt x="1389" y="980"/>
                  <a:pt x="1389" y="980"/>
                  <a:pt x="1389" y="980"/>
                </a:cubicBezTo>
                <a:cubicBezTo>
                  <a:pt x="1389" y="980"/>
                  <a:pt x="1389" y="980"/>
                  <a:pt x="1389" y="980"/>
                </a:cubicBezTo>
                <a:cubicBezTo>
                  <a:pt x="1389" y="670"/>
                  <a:pt x="1443" y="371"/>
                  <a:pt x="1557" y="119"/>
                </a:cubicBezTo>
                <a:cubicBezTo>
                  <a:pt x="1554" y="79"/>
                  <a:pt x="1550" y="39"/>
                  <a:pt x="1546" y="0"/>
                </a:cubicBezTo>
              </a:path>
            </a:pathLst>
          </a:custGeom>
          <a:solidFill>
            <a:srgbClr val="008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23" name="Freeform 9"/>
          <p:cNvSpPr>
            <a:spLocks/>
          </p:cNvSpPr>
          <p:nvPr userDrawn="1"/>
        </p:nvSpPr>
        <p:spPr bwMode="auto">
          <a:xfrm>
            <a:off x="9049296" y="-6343"/>
            <a:ext cx="405272" cy="704089"/>
          </a:xfrm>
          <a:custGeom>
            <a:avLst/>
            <a:gdLst>
              <a:gd name="T0" fmla="*/ 72 w 72"/>
              <a:gd name="T1" fmla="*/ 0 h 119"/>
              <a:gd name="T2" fmla="*/ 0 w 72"/>
              <a:gd name="T3" fmla="*/ 0 h 119"/>
              <a:gd name="T4" fmla="*/ 11 w 72"/>
              <a:gd name="T5" fmla="*/ 119 h 119"/>
              <a:gd name="T6" fmla="*/ 72 w 72"/>
              <a:gd name="T7" fmla="*/ 0 h 119"/>
            </a:gdLst>
            <a:ahLst/>
            <a:cxnLst>
              <a:cxn ang="0">
                <a:pos x="T0" y="T1"/>
              </a:cxn>
              <a:cxn ang="0">
                <a:pos x="T2" y="T3"/>
              </a:cxn>
              <a:cxn ang="0">
                <a:pos x="T4" y="T5"/>
              </a:cxn>
              <a:cxn ang="0">
                <a:pos x="T6" y="T7"/>
              </a:cxn>
            </a:cxnLst>
            <a:rect l="0" t="0" r="r" b="b"/>
            <a:pathLst>
              <a:path w="72" h="119">
                <a:moveTo>
                  <a:pt x="72" y="0"/>
                </a:moveTo>
                <a:cubicBezTo>
                  <a:pt x="0" y="0"/>
                  <a:pt x="0" y="0"/>
                  <a:pt x="0" y="0"/>
                </a:cubicBezTo>
                <a:cubicBezTo>
                  <a:pt x="4" y="39"/>
                  <a:pt x="8" y="79"/>
                  <a:pt x="11" y="119"/>
                </a:cubicBezTo>
                <a:cubicBezTo>
                  <a:pt x="29" y="78"/>
                  <a:pt x="50" y="38"/>
                  <a:pt x="72" y="0"/>
                </a:cubicBezTo>
                <a:close/>
              </a:path>
            </a:pathLst>
          </a:custGeom>
          <a:solidFill>
            <a:schemeClr val="accent2"/>
          </a:solidFill>
          <a:ln>
            <a:noFill/>
          </a:ln>
        </p:spPr>
        <p:txBody>
          <a:bodyPr vert="horz" wrap="square" lIns="60894" tIns="30447" rIns="60894" bIns="30447" numCol="1" anchor="t" anchorCtr="0" compatLnSpc="1">
            <a:prstTxWarp prst="textNoShape">
              <a:avLst/>
            </a:prstTxWarp>
          </a:bodyPr>
          <a:lstStyle/>
          <a:p>
            <a:endParaRPr lang="en-US" sz="1199"/>
          </a:p>
        </p:txBody>
      </p:sp>
      <p:sp>
        <p:nvSpPr>
          <p:cNvPr id="25" name="Freeform 10"/>
          <p:cNvSpPr>
            <a:spLocks/>
          </p:cNvSpPr>
          <p:nvPr userDrawn="1"/>
        </p:nvSpPr>
        <p:spPr bwMode="auto">
          <a:xfrm>
            <a:off x="0" y="809809"/>
            <a:ext cx="787263" cy="6050306"/>
          </a:xfrm>
          <a:custGeom>
            <a:avLst/>
            <a:gdLst>
              <a:gd name="T0" fmla="*/ 140 w 140"/>
              <a:gd name="T1" fmla="*/ 683 h 1023"/>
              <a:gd name="T2" fmla="*/ 64 w 140"/>
              <a:gd name="T3" fmla="*/ 0 h 1023"/>
              <a:gd name="T4" fmla="*/ 0 w 140"/>
              <a:gd name="T5" fmla="*/ 308 h 1023"/>
              <a:gd name="T6" fmla="*/ 0 w 140"/>
              <a:gd name="T7" fmla="*/ 1023 h 1023"/>
              <a:gd name="T8" fmla="*/ 140 w 140"/>
              <a:gd name="T9" fmla="*/ 1023 h 1023"/>
              <a:gd name="T10" fmla="*/ 140 w 140"/>
              <a:gd name="T11" fmla="*/ 683 h 1023"/>
            </a:gdLst>
            <a:ahLst/>
            <a:cxnLst>
              <a:cxn ang="0">
                <a:pos x="T0" y="T1"/>
              </a:cxn>
              <a:cxn ang="0">
                <a:pos x="T2" y="T3"/>
              </a:cxn>
              <a:cxn ang="0">
                <a:pos x="T4" y="T5"/>
              </a:cxn>
              <a:cxn ang="0">
                <a:pos x="T6" y="T7"/>
              </a:cxn>
              <a:cxn ang="0">
                <a:pos x="T8" y="T9"/>
              </a:cxn>
              <a:cxn ang="0">
                <a:pos x="T10" y="T11"/>
              </a:cxn>
            </a:cxnLst>
            <a:rect l="0" t="0" r="r" b="b"/>
            <a:pathLst>
              <a:path w="140" h="1023">
                <a:moveTo>
                  <a:pt x="140" y="683"/>
                </a:moveTo>
                <a:cubicBezTo>
                  <a:pt x="140" y="415"/>
                  <a:pt x="116" y="188"/>
                  <a:pt x="64" y="0"/>
                </a:cubicBezTo>
                <a:cubicBezTo>
                  <a:pt x="38" y="101"/>
                  <a:pt x="17" y="204"/>
                  <a:pt x="0" y="308"/>
                </a:cubicBezTo>
                <a:cubicBezTo>
                  <a:pt x="0" y="1023"/>
                  <a:pt x="0" y="1023"/>
                  <a:pt x="0" y="1023"/>
                </a:cubicBezTo>
                <a:cubicBezTo>
                  <a:pt x="140" y="1023"/>
                  <a:pt x="140" y="1023"/>
                  <a:pt x="140" y="1023"/>
                </a:cubicBezTo>
                <a:lnTo>
                  <a:pt x="140" y="683"/>
                </a:lnTo>
                <a:close/>
              </a:path>
            </a:pathLst>
          </a:custGeom>
          <a:solidFill>
            <a:schemeClr val="accent2"/>
          </a:solidFill>
          <a:ln>
            <a:noFill/>
          </a:ln>
        </p:spPr>
        <p:txBody>
          <a:bodyPr vert="horz" wrap="square" lIns="60894" tIns="30447" rIns="60894" bIns="30447" numCol="1" anchor="t" anchorCtr="0" compatLnSpc="1">
            <a:prstTxWarp prst="textNoShape">
              <a:avLst/>
            </a:prstTxWarp>
          </a:bodyPr>
          <a:lstStyle/>
          <a:p>
            <a:endParaRPr lang="en-US" sz="1199"/>
          </a:p>
        </p:txBody>
      </p:sp>
      <p:sp>
        <p:nvSpPr>
          <p:cNvPr id="2" name="Rectangle 1"/>
          <p:cNvSpPr/>
          <p:nvPr userDrawn="1"/>
        </p:nvSpPr>
        <p:spPr>
          <a:xfrm>
            <a:off x="11280808" y="6326806"/>
            <a:ext cx="785111" cy="5311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sp>
        <p:nvSpPr>
          <p:cNvPr id="4" name="AutoShape 3"/>
          <p:cNvSpPr>
            <a:spLocks noChangeAspect="1" noChangeArrowheads="1" noTextEdit="1"/>
          </p:cNvSpPr>
          <p:nvPr userDrawn="1"/>
        </p:nvSpPr>
        <p:spPr bwMode="auto">
          <a:xfrm>
            <a:off x="0" y="171265"/>
            <a:ext cx="12197291" cy="668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9" name="Freeform 8"/>
          <p:cNvSpPr>
            <a:spLocks/>
          </p:cNvSpPr>
          <p:nvPr userDrawn="1"/>
        </p:nvSpPr>
        <p:spPr bwMode="auto">
          <a:xfrm>
            <a:off x="11942276" y="3473931"/>
            <a:ext cx="237026" cy="370017"/>
          </a:xfrm>
          <a:custGeom>
            <a:avLst/>
            <a:gdLst>
              <a:gd name="T0" fmla="*/ 0 w 37"/>
              <a:gd name="T1" fmla="*/ 0 h 58"/>
              <a:gd name="T2" fmla="*/ 37 w 37"/>
              <a:gd name="T3" fmla="*/ 58 h 58"/>
              <a:gd name="T4" fmla="*/ 37 w 37"/>
              <a:gd name="T5" fmla="*/ 58 h 58"/>
              <a:gd name="T6" fmla="*/ 0 w 37"/>
              <a:gd name="T7" fmla="*/ 0 h 58"/>
            </a:gdLst>
            <a:ahLst/>
            <a:cxnLst>
              <a:cxn ang="0">
                <a:pos x="T0" y="T1"/>
              </a:cxn>
              <a:cxn ang="0">
                <a:pos x="T2" y="T3"/>
              </a:cxn>
              <a:cxn ang="0">
                <a:pos x="T4" y="T5"/>
              </a:cxn>
              <a:cxn ang="0">
                <a:pos x="T6" y="T7"/>
              </a:cxn>
            </a:cxnLst>
            <a:rect l="0" t="0" r="r" b="b"/>
            <a:pathLst>
              <a:path w="37" h="58">
                <a:moveTo>
                  <a:pt x="0" y="0"/>
                </a:moveTo>
                <a:cubicBezTo>
                  <a:pt x="13" y="19"/>
                  <a:pt x="25" y="38"/>
                  <a:pt x="37" y="58"/>
                </a:cubicBezTo>
                <a:cubicBezTo>
                  <a:pt x="37" y="58"/>
                  <a:pt x="37" y="58"/>
                  <a:pt x="37" y="58"/>
                </a:cubicBezTo>
                <a:cubicBezTo>
                  <a:pt x="25" y="38"/>
                  <a:pt x="13" y="19"/>
                  <a:pt x="0" y="0"/>
                </a:cubicBezTo>
              </a:path>
            </a:pathLst>
          </a:custGeom>
          <a:solidFill>
            <a:srgbClr val="008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8" name="Rectangle 12"/>
          <p:cNvSpPr>
            <a:spLocks noGrp="1" noChangeArrowheads="1"/>
          </p:cNvSpPr>
          <p:nvPr userDrawn="1">
            <p:ph type="ctrTitle" hasCustomPrompt="1"/>
          </p:nvPr>
        </p:nvSpPr>
        <p:spPr>
          <a:xfrm>
            <a:off x="930436" y="2592587"/>
            <a:ext cx="8033519" cy="2167497"/>
          </a:xfrm>
        </p:spPr>
        <p:txBody>
          <a:bodyPr anchor="b" anchorCtr="0"/>
          <a:lstStyle>
            <a:lvl1pPr marL="0" indent="0" algn="l" rtl="0" eaLnBrk="0" fontAlgn="base" hangingPunct="0">
              <a:lnSpc>
                <a:spcPct val="80000"/>
              </a:lnSpc>
              <a:spcBef>
                <a:spcPct val="0"/>
              </a:spcBef>
              <a:spcAft>
                <a:spcPct val="0"/>
              </a:spcAft>
              <a:defRPr lang="en-ZA" sz="4794" b="0" kern="1200" cap="all"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ZA" dirty="0"/>
          </a:p>
        </p:txBody>
      </p:sp>
      <p:sp>
        <p:nvSpPr>
          <p:cNvPr id="6" name="Text Placeholder 5"/>
          <p:cNvSpPr>
            <a:spLocks noGrp="1"/>
          </p:cNvSpPr>
          <p:nvPr userDrawn="1">
            <p:ph type="body" sz="quarter" idx="10" hasCustomPrompt="1"/>
          </p:nvPr>
        </p:nvSpPr>
        <p:spPr>
          <a:xfrm>
            <a:off x="930436" y="4840126"/>
            <a:ext cx="6622230" cy="727075"/>
          </a:xfrm>
        </p:spPr>
        <p:txBody>
          <a:bodyPr/>
          <a:lstStyle>
            <a:lvl1pPr marL="0" indent="0">
              <a:spcBef>
                <a:spcPts val="0"/>
              </a:spcBef>
              <a:buNone/>
              <a:defRPr sz="3330">
                <a:solidFill>
                  <a:schemeClr val="bg1"/>
                </a:solidFill>
              </a:defRPr>
            </a:lvl1pPr>
          </a:lstStyle>
          <a:p>
            <a:pPr lvl="0"/>
            <a:r>
              <a:rPr lang="en-US" dirty="0"/>
              <a:t>Click to add subtitle here</a:t>
            </a:r>
          </a:p>
        </p:txBody>
      </p:sp>
      <p:sp>
        <p:nvSpPr>
          <p:cNvPr id="28" name="Freeform 10"/>
          <p:cNvSpPr>
            <a:spLocks/>
          </p:cNvSpPr>
          <p:nvPr userDrawn="1"/>
        </p:nvSpPr>
        <p:spPr bwMode="auto">
          <a:xfrm>
            <a:off x="8634501" y="-3172"/>
            <a:ext cx="1434851" cy="5662316"/>
          </a:xfrm>
          <a:custGeom>
            <a:avLst/>
            <a:gdLst>
              <a:gd name="T0" fmla="*/ 1356 w 1356"/>
              <a:gd name="T1" fmla="*/ 0 h 5356"/>
              <a:gd name="T2" fmla="*/ 0 w 1356"/>
              <a:gd name="T3" fmla="*/ 0 h 5356"/>
              <a:gd name="T4" fmla="*/ 0 w 1356"/>
              <a:gd name="T5" fmla="*/ 5356 h 5356"/>
              <a:gd name="T6" fmla="*/ 0 w 1356"/>
              <a:gd name="T7" fmla="*/ 5356 h 5356"/>
              <a:gd name="T8" fmla="*/ 1356 w 1356"/>
              <a:gd name="T9" fmla="*/ 0 h 5356"/>
            </a:gdLst>
            <a:ahLst/>
            <a:cxnLst>
              <a:cxn ang="0">
                <a:pos x="T0" y="T1"/>
              </a:cxn>
              <a:cxn ang="0">
                <a:pos x="T2" y="T3"/>
              </a:cxn>
              <a:cxn ang="0">
                <a:pos x="T4" y="T5"/>
              </a:cxn>
              <a:cxn ang="0">
                <a:pos x="T6" y="T7"/>
              </a:cxn>
              <a:cxn ang="0">
                <a:pos x="T8" y="T9"/>
              </a:cxn>
            </a:cxnLst>
            <a:rect l="0" t="0" r="r" b="b"/>
            <a:pathLst>
              <a:path w="1356" h="5356">
                <a:moveTo>
                  <a:pt x="1356" y="0"/>
                </a:moveTo>
                <a:lnTo>
                  <a:pt x="0" y="0"/>
                </a:lnTo>
                <a:lnTo>
                  <a:pt x="0" y="5356"/>
                </a:lnTo>
                <a:lnTo>
                  <a:pt x="0" y="5356"/>
                </a:lnTo>
                <a:lnTo>
                  <a:pt x="13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31" name="Freeform 12"/>
          <p:cNvSpPr>
            <a:spLocks/>
          </p:cNvSpPr>
          <p:nvPr userDrawn="1"/>
        </p:nvSpPr>
        <p:spPr bwMode="auto">
          <a:xfrm>
            <a:off x="8634501" y="-3172"/>
            <a:ext cx="1434851" cy="5662316"/>
          </a:xfrm>
          <a:custGeom>
            <a:avLst/>
            <a:gdLst>
              <a:gd name="T0" fmla="*/ 1356 w 1356"/>
              <a:gd name="T1" fmla="*/ 0 h 5356"/>
              <a:gd name="T2" fmla="*/ 0 w 1356"/>
              <a:gd name="T3" fmla="*/ 0 h 5356"/>
              <a:gd name="T4" fmla="*/ 0 w 1356"/>
              <a:gd name="T5" fmla="*/ 5356 h 5356"/>
              <a:gd name="T6" fmla="*/ 0 w 1356"/>
              <a:gd name="T7" fmla="*/ 5356 h 5356"/>
              <a:gd name="T8" fmla="*/ 1356 w 1356"/>
              <a:gd name="T9" fmla="*/ 0 h 5356"/>
            </a:gdLst>
            <a:ahLst/>
            <a:cxnLst>
              <a:cxn ang="0">
                <a:pos x="T0" y="T1"/>
              </a:cxn>
              <a:cxn ang="0">
                <a:pos x="T2" y="T3"/>
              </a:cxn>
              <a:cxn ang="0">
                <a:pos x="T4" y="T5"/>
              </a:cxn>
              <a:cxn ang="0">
                <a:pos x="T6" y="T7"/>
              </a:cxn>
              <a:cxn ang="0">
                <a:pos x="T8" y="T9"/>
              </a:cxn>
            </a:cxnLst>
            <a:rect l="0" t="0" r="r" b="b"/>
            <a:pathLst>
              <a:path w="1356" h="5356">
                <a:moveTo>
                  <a:pt x="1356" y="0"/>
                </a:moveTo>
                <a:lnTo>
                  <a:pt x="0" y="0"/>
                </a:lnTo>
                <a:lnTo>
                  <a:pt x="0" y="5356"/>
                </a:lnTo>
                <a:lnTo>
                  <a:pt x="0" y="5356"/>
                </a:lnTo>
                <a:lnTo>
                  <a:pt x="13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grpSp>
        <p:nvGrpSpPr>
          <p:cNvPr id="46" name="Group 45"/>
          <p:cNvGrpSpPr/>
          <p:nvPr userDrawn="1"/>
        </p:nvGrpSpPr>
        <p:grpSpPr>
          <a:xfrm>
            <a:off x="10444518" y="375519"/>
            <a:ext cx="1482990" cy="565732"/>
            <a:chOff x="14972266" y="563887"/>
            <a:chExt cx="2224871" cy="849514"/>
          </a:xfrm>
        </p:grpSpPr>
        <p:sp>
          <p:nvSpPr>
            <p:cNvPr id="47" name="Freeform 8"/>
            <p:cNvSpPr>
              <a:spLocks/>
            </p:cNvSpPr>
            <p:nvPr userDrawn="1"/>
          </p:nvSpPr>
          <p:spPr bwMode="auto">
            <a:xfrm>
              <a:off x="16539508" y="576857"/>
              <a:ext cx="467099" cy="817088"/>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48" name="Freeform 9"/>
            <p:cNvSpPr>
              <a:spLocks/>
            </p:cNvSpPr>
            <p:nvPr userDrawn="1"/>
          </p:nvSpPr>
          <p:spPr bwMode="auto">
            <a:xfrm>
              <a:off x="15881882" y="563887"/>
              <a:ext cx="577729" cy="849514"/>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49" name="Rectangle 10"/>
            <p:cNvSpPr>
              <a:spLocks noChangeArrowheads="1"/>
            </p:cNvSpPr>
            <p:nvPr userDrawn="1"/>
          </p:nvSpPr>
          <p:spPr bwMode="auto">
            <a:xfrm>
              <a:off x="15623748" y="576857"/>
              <a:ext cx="190526" cy="817088"/>
            </a:xfrm>
            <a:prstGeom prst="rect">
              <a:avLst/>
            </a:pr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50" name="Freeform 11"/>
            <p:cNvSpPr>
              <a:spLocks/>
            </p:cNvSpPr>
            <p:nvPr userDrawn="1"/>
          </p:nvSpPr>
          <p:spPr bwMode="auto">
            <a:xfrm>
              <a:off x="14972266" y="576857"/>
              <a:ext cx="546996" cy="817088"/>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51" name="Rectangle 12"/>
            <p:cNvSpPr>
              <a:spLocks noChangeArrowheads="1"/>
            </p:cNvSpPr>
            <p:nvPr userDrawn="1"/>
          </p:nvSpPr>
          <p:spPr bwMode="auto">
            <a:xfrm>
              <a:off x="16459610" y="894615"/>
              <a:ext cx="172090"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52" name="Rectangle 13"/>
            <p:cNvSpPr>
              <a:spLocks noChangeArrowheads="1"/>
            </p:cNvSpPr>
            <p:nvPr userDrawn="1"/>
          </p:nvSpPr>
          <p:spPr bwMode="auto">
            <a:xfrm>
              <a:off x="15814272"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53" name="Rectangle 14"/>
            <p:cNvSpPr>
              <a:spLocks noChangeArrowheads="1"/>
            </p:cNvSpPr>
            <p:nvPr userDrawn="1"/>
          </p:nvSpPr>
          <p:spPr bwMode="auto">
            <a:xfrm>
              <a:off x="15457802"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54" name="Freeform 15"/>
            <p:cNvSpPr>
              <a:spLocks noEditPoints="1"/>
            </p:cNvSpPr>
            <p:nvPr userDrawn="1"/>
          </p:nvSpPr>
          <p:spPr bwMode="auto">
            <a:xfrm>
              <a:off x="17068069" y="570374"/>
              <a:ext cx="129068" cy="136179"/>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grpSp>
    </p:spTree>
    <p:extLst/>
  </p:cSld>
  <p:clrMapOvr>
    <a:masterClrMapping/>
  </p:clrMapOvr>
  <p:extLst mod="1">
    <p:ext uri="{DCECCB84-F9BA-43D5-87BE-67443E8EF086}">
      <p15:sldGuideLst xmlns:p15="http://schemas.microsoft.com/office/powerpoint/2012/main" xmlns="">
        <p15:guide id="1" orient="horz" pos="3243">
          <p15:clr>
            <a:srgbClr val="FBAE40"/>
          </p15:clr>
        </p15:guide>
        <p15:guide id="2" pos="576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le Opening Slide">
    <p:spTree>
      <p:nvGrpSpPr>
        <p:cNvPr id="1" name=""/>
        <p:cNvGrpSpPr/>
        <p:nvPr/>
      </p:nvGrpSpPr>
      <p:grpSpPr>
        <a:xfrm>
          <a:off x="0" y="0"/>
          <a:ext cx="0" cy="0"/>
          <a:chOff x="0" y="0"/>
          <a:chExt cx="0" cy="0"/>
        </a:xfrm>
      </p:grpSpPr>
      <p:sp>
        <p:nvSpPr>
          <p:cNvPr id="8" name="Rectangle 7"/>
          <p:cNvSpPr/>
          <p:nvPr userDrawn="1"/>
        </p:nvSpPr>
        <p:spPr>
          <a:xfrm>
            <a:off x="11026304" y="6347761"/>
            <a:ext cx="1165696" cy="5102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grpSp>
        <p:nvGrpSpPr>
          <p:cNvPr id="9" name="Group 8"/>
          <p:cNvGrpSpPr/>
          <p:nvPr userDrawn="1"/>
        </p:nvGrpSpPr>
        <p:grpSpPr>
          <a:xfrm>
            <a:off x="2" y="-1"/>
            <a:ext cx="11477849" cy="6858001"/>
            <a:chOff x="2" y="-2"/>
            <a:chExt cx="17219763" cy="10298115"/>
          </a:xfrm>
        </p:grpSpPr>
        <p:sp>
          <p:nvSpPr>
            <p:cNvPr id="48" name="Freeform 47"/>
            <p:cNvSpPr/>
            <p:nvPr userDrawn="1"/>
          </p:nvSpPr>
          <p:spPr>
            <a:xfrm>
              <a:off x="5767439" y="-2"/>
              <a:ext cx="9443354" cy="10298114"/>
            </a:xfrm>
            <a:custGeom>
              <a:avLst/>
              <a:gdLst>
                <a:gd name="connsiteX0" fmla="*/ 0 w 9443354"/>
                <a:gd name="connsiteY0" fmla="*/ 0 h 10298114"/>
                <a:gd name="connsiteX1" fmla="*/ 271068 w 9443354"/>
                <a:gd name="connsiteY1" fmla="*/ 0 h 10298114"/>
                <a:gd name="connsiteX2" fmla="*/ 336399 w 9443354"/>
                <a:gd name="connsiteY2" fmla="*/ 21587 h 10298114"/>
                <a:gd name="connsiteX3" fmla="*/ 8536384 w 9443354"/>
                <a:gd name="connsiteY3" fmla="*/ 7567494 h 10298114"/>
                <a:gd name="connsiteX4" fmla="*/ 9369262 w 9443354"/>
                <a:gd name="connsiteY4" fmla="*/ 9992305 h 10298114"/>
                <a:gd name="connsiteX5" fmla="*/ 9443354 w 9443354"/>
                <a:gd name="connsiteY5" fmla="*/ 10298114 h 10298114"/>
                <a:gd name="connsiteX6" fmla="*/ 3267267 w 9443354"/>
                <a:gd name="connsiteY6" fmla="*/ 10298114 h 10298114"/>
                <a:gd name="connsiteX7" fmla="*/ 3252532 w 9443354"/>
                <a:gd name="connsiteY7" fmla="*/ 10251791 h 10298114"/>
                <a:gd name="connsiteX8" fmla="*/ 1326327 w 9443354"/>
                <a:gd name="connsiteY8" fmla="*/ 4196291 h 10298114"/>
                <a:gd name="connsiteX9" fmla="*/ 9930 w 9443354"/>
                <a:gd name="connsiteY9" fmla="*/ 31353 h 10298114"/>
                <a:gd name="connsiteX10" fmla="*/ 21 w 9443354"/>
                <a:gd name="connsiteY10" fmla="*/ 1 h 10298114"/>
                <a:gd name="connsiteX11" fmla="*/ 0 w 9443354"/>
                <a:gd name="connsiteY11" fmla="*/ 1 h 10298114"/>
                <a:gd name="connsiteX12" fmla="*/ 0 w 9443354"/>
                <a:gd name="connsiteY12" fmla="*/ 0 h 1029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43354" h="10298114">
                  <a:moveTo>
                    <a:pt x="0" y="0"/>
                  </a:moveTo>
                  <a:lnTo>
                    <a:pt x="271068" y="0"/>
                  </a:lnTo>
                  <a:lnTo>
                    <a:pt x="336399" y="21587"/>
                  </a:lnTo>
                  <a:cubicBezTo>
                    <a:pt x="4109162" y="1321115"/>
                    <a:pt x="6948906" y="3949938"/>
                    <a:pt x="8536384" y="7567494"/>
                  </a:cubicBezTo>
                  <a:cubicBezTo>
                    <a:pt x="8869974" y="8331317"/>
                    <a:pt x="9150892" y="9141234"/>
                    <a:pt x="9369262" y="9992305"/>
                  </a:cubicBezTo>
                  <a:lnTo>
                    <a:pt x="9443354" y="10298114"/>
                  </a:lnTo>
                  <a:lnTo>
                    <a:pt x="3267267" y="10298114"/>
                  </a:lnTo>
                  <a:lnTo>
                    <a:pt x="3252532" y="10251791"/>
                  </a:lnTo>
                  <a:cubicBezTo>
                    <a:pt x="1326327" y="4196291"/>
                    <a:pt x="1326327" y="4196291"/>
                    <a:pt x="1326327" y="4196291"/>
                  </a:cubicBezTo>
                  <a:cubicBezTo>
                    <a:pt x="392815" y="1242762"/>
                    <a:pt x="101093" y="319784"/>
                    <a:pt x="9930" y="31353"/>
                  </a:cubicBezTo>
                  <a:lnTo>
                    <a:pt x="21" y="1"/>
                  </a:lnTo>
                  <a:lnTo>
                    <a:pt x="0" y="1"/>
                  </a:lnTo>
                  <a:lnTo>
                    <a:pt x="0" y="0"/>
                  </a:lnTo>
                  <a:close/>
                </a:path>
              </a:pathLst>
            </a:custGeom>
            <a:solidFill>
              <a:srgbClr val="0B82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a:p>
          </p:txBody>
        </p:sp>
        <p:sp>
          <p:nvSpPr>
            <p:cNvPr id="49" name="Freeform 48"/>
            <p:cNvSpPr/>
            <p:nvPr userDrawn="1"/>
          </p:nvSpPr>
          <p:spPr>
            <a:xfrm>
              <a:off x="6041489" y="-2"/>
              <a:ext cx="11178276" cy="10298114"/>
            </a:xfrm>
            <a:custGeom>
              <a:avLst/>
              <a:gdLst>
                <a:gd name="connsiteX0" fmla="*/ 0 w 11178276"/>
                <a:gd name="connsiteY0" fmla="*/ 0 h 10298114"/>
                <a:gd name="connsiteX1" fmla="*/ 8398188 w 11178276"/>
                <a:gd name="connsiteY1" fmla="*/ 0 h 10298114"/>
                <a:gd name="connsiteX2" fmla="*/ 8398756 w 11178276"/>
                <a:gd name="connsiteY2" fmla="*/ 2112 h 10298114"/>
                <a:gd name="connsiteX3" fmla="*/ 11117484 w 11178276"/>
                <a:gd name="connsiteY3" fmla="*/ 10072928 h 10298114"/>
                <a:gd name="connsiteX4" fmla="*/ 11178276 w 11178276"/>
                <a:gd name="connsiteY4" fmla="*/ 10298114 h 10298114"/>
                <a:gd name="connsiteX5" fmla="*/ 9169406 w 11178276"/>
                <a:gd name="connsiteY5" fmla="*/ 10298114 h 10298114"/>
                <a:gd name="connsiteX6" fmla="*/ 9095300 w 11178276"/>
                <a:gd name="connsiteY6" fmla="*/ 9992227 h 10298114"/>
                <a:gd name="connsiteX7" fmla="*/ 8262414 w 11178276"/>
                <a:gd name="connsiteY7" fmla="*/ 7567195 h 10298114"/>
                <a:gd name="connsiteX8" fmla="*/ 62353 w 11178276"/>
                <a:gd name="connsiteY8" fmla="*/ 20605 h 10298114"/>
                <a:gd name="connsiteX9" fmla="*/ 0 w 11178276"/>
                <a:gd name="connsiteY9" fmla="*/ 0 h 1029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78276" h="10298114">
                  <a:moveTo>
                    <a:pt x="0" y="0"/>
                  </a:moveTo>
                  <a:lnTo>
                    <a:pt x="8398188" y="0"/>
                  </a:lnTo>
                  <a:lnTo>
                    <a:pt x="8398756" y="2112"/>
                  </a:lnTo>
                  <a:cubicBezTo>
                    <a:pt x="8506004" y="399386"/>
                    <a:pt x="8984316" y="2171155"/>
                    <a:pt x="11117484" y="10072928"/>
                  </a:cubicBezTo>
                  <a:lnTo>
                    <a:pt x="11178276" y="10298114"/>
                  </a:lnTo>
                  <a:lnTo>
                    <a:pt x="9169406" y="10298114"/>
                  </a:lnTo>
                  <a:lnTo>
                    <a:pt x="9095300" y="9992227"/>
                  </a:lnTo>
                  <a:cubicBezTo>
                    <a:pt x="8876928" y="9141079"/>
                    <a:pt x="8596008" y="8331089"/>
                    <a:pt x="8262414" y="7567195"/>
                  </a:cubicBezTo>
                  <a:cubicBezTo>
                    <a:pt x="6674920" y="3949312"/>
                    <a:pt x="3835151" y="1320250"/>
                    <a:pt x="62353" y="20605"/>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sp>
          <p:nvSpPr>
            <p:cNvPr id="50" name="Freeform 49"/>
            <p:cNvSpPr/>
            <p:nvPr userDrawn="1"/>
          </p:nvSpPr>
          <p:spPr>
            <a:xfrm>
              <a:off x="2" y="0"/>
              <a:ext cx="9057897" cy="10298113"/>
            </a:xfrm>
            <a:custGeom>
              <a:avLst/>
              <a:gdLst>
                <a:gd name="connsiteX0" fmla="*/ 0 w 9057897"/>
                <a:gd name="connsiteY0" fmla="*/ 0 h 10298113"/>
                <a:gd name="connsiteX1" fmla="*/ 5790884 w 9057897"/>
                <a:gd name="connsiteY1" fmla="*/ 0 h 10298113"/>
                <a:gd name="connsiteX2" fmla="*/ 5882630 w 9057897"/>
                <a:gd name="connsiteY2" fmla="*/ 290294 h 10298113"/>
                <a:gd name="connsiteX3" fmla="*/ 7117045 w 9057897"/>
                <a:gd name="connsiteY3" fmla="*/ 4196131 h 10298113"/>
                <a:gd name="connsiteX4" fmla="*/ 9017425 w 9057897"/>
                <a:gd name="connsiteY4" fmla="*/ 10170872 h 10298113"/>
                <a:gd name="connsiteX5" fmla="*/ 9057897 w 9057897"/>
                <a:gd name="connsiteY5" fmla="*/ 10298113 h 10298113"/>
                <a:gd name="connsiteX6" fmla="*/ 6908872 w 9057897"/>
                <a:gd name="connsiteY6" fmla="*/ 10298113 h 10298113"/>
                <a:gd name="connsiteX7" fmla="*/ 6902832 w 9057897"/>
                <a:gd name="connsiteY7" fmla="*/ 10277217 h 10298113"/>
                <a:gd name="connsiteX8" fmla="*/ 257805 w 9057897"/>
                <a:gd name="connsiteY8" fmla="*/ 5273228 h 10298113"/>
                <a:gd name="connsiteX9" fmla="*/ 0 w 9057897"/>
                <a:gd name="connsiteY9" fmla="*/ 5278766 h 10298113"/>
                <a:gd name="connsiteX10" fmla="*/ 0 w 9057897"/>
                <a:gd name="connsiteY10" fmla="*/ 0 h 1029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7897" h="10298113">
                  <a:moveTo>
                    <a:pt x="0" y="0"/>
                  </a:moveTo>
                  <a:lnTo>
                    <a:pt x="5790884" y="0"/>
                  </a:lnTo>
                  <a:lnTo>
                    <a:pt x="5882630" y="290294"/>
                  </a:lnTo>
                  <a:cubicBezTo>
                    <a:pt x="7117045" y="4196131"/>
                    <a:pt x="7117045" y="4196131"/>
                    <a:pt x="7117045" y="4196131"/>
                  </a:cubicBezTo>
                  <a:cubicBezTo>
                    <a:pt x="8242545" y="7734670"/>
                    <a:pt x="8770123" y="9393361"/>
                    <a:pt x="9017425" y="10170872"/>
                  </a:cubicBezTo>
                  <a:lnTo>
                    <a:pt x="9057897" y="10298113"/>
                  </a:lnTo>
                  <a:lnTo>
                    <a:pt x="6908872" y="10298113"/>
                  </a:lnTo>
                  <a:lnTo>
                    <a:pt x="6902832" y="10277217"/>
                  </a:lnTo>
                  <a:cubicBezTo>
                    <a:pt x="5994400" y="7423489"/>
                    <a:pt x="4010872" y="5273228"/>
                    <a:pt x="257805" y="5273228"/>
                  </a:cubicBezTo>
                  <a:lnTo>
                    <a:pt x="0" y="527876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grpSp>
      <p:sp>
        <p:nvSpPr>
          <p:cNvPr id="18" name="Rectangle 12"/>
          <p:cNvSpPr>
            <a:spLocks noGrp="1" noChangeArrowheads="1"/>
          </p:cNvSpPr>
          <p:nvPr userDrawn="1">
            <p:ph type="ctrTitle" hasCustomPrompt="1"/>
          </p:nvPr>
        </p:nvSpPr>
        <p:spPr>
          <a:xfrm>
            <a:off x="731712" y="1299668"/>
            <a:ext cx="7810441" cy="2167497"/>
          </a:xfrm>
        </p:spPr>
        <p:txBody>
          <a:bodyPr anchor="b" anchorCtr="0"/>
          <a:lstStyle>
            <a:lvl1pPr marL="0" indent="0" algn="l" rtl="0" eaLnBrk="0" fontAlgn="base" hangingPunct="0">
              <a:lnSpc>
                <a:spcPct val="80000"/>
              </a:lnSpc>
              <a:spcBef>
                <a:spcPct val="0"/>
              </a:spcBef>
              <a:spcAft>
                <a:spcPct val="0"/>
              </a:spcAft>
              <a:defRPr lang="en-ZA" sz="4794" b="0" kern="1200" cap="all"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ZA" dirty="0"/>
          </a:p>
        </p:txBody>
      </p:sp>
      <p:sp>
        <p:nvSpPr>
          <p:cNvPr id="6" name="Text Placeholder 5"/>
          <p:cNvSpPr>
            <a:spLocks noGrp="1"/>
          </p:cNvSpPr>
          <p:nvPr userDrawn="1">
            <p:ph type="body" sz="quarter" idx="10" hasCustomPrompt="1"/>
          </p:nvPr>
        </p:nvSpPr>
        <p:spPr>
          <a:xfrm>
            <a:off x="2922951" y="3709592"/>
            <a:ext cx="6221017" cy="727075"/>
          </a:xfrm>
        </p:spPr>
        <p:txBody>
          <a:bodyPr/>
          <a:lstStyle>
            <a:lvl1pPr marL="0" indent="0">
              <a:spcBef>
                <a:spcPts val="0"/>
              </a:spcBef>
              <a:buNone/>
              <a:defRPr sz="3330">
                <a:solidFill>
                  <a:schemeClr val="bg1"/>
                </a:solidFill>
              </a:defRPr>
            </a:lvl1pPr>
          </a:lstStyle>
          <a:p>
            <a:pPr lvl="0"/>
            <a:r>
              <a:rPr lang="en-US" dirty="0"/>
              <a:t>Click to add subtitle here</a:t>
            </a:r>
          </a:p>
        </p:txBody>
      </p:sp>
      <p:grpSp>
        <p:nvGrpSpPr>
          <p:cNvPr id="27" name="Group 26"/>
          <p:cNvGrpSpPr/>
          <p:nvPr userDrawn="1"/>
        </p:nvGrpSpPr>
        <p:grpSpPr>
          <a:xfrm>
            <a:off x="10238038" y="375519"/>
            <a:ext cx="1482990" cy="565732"/>
            <a:chOff x="15359723" y="563887"/>
            <a:chExt cx="2224871" cy="849514"/>
          </a:xfrm>
        </p:grpSpPr>
        <p:sp>
          <p:nvSpPr>
            <p:cNvPr id="12" name="Freeform 8"/>
            <p:cNvSpPr>
              <a:spLocks/>
            </p:cNvSpPr>
            <p:nvPr userDrawn="1"/>
          </p:nvSpPr>
          <p:spPr bwMode="auto">
            <a:xfrm>
              <a:off x="16926965" y="576857"/>
              <a:ext cx="467099" cy="817088"/>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3" name="Freeform 9"/>
            <p:cNvSpPr>
              <a:spLocks/>
            </p:cNvSpPr>
            <p:nvPr userDrawn="1"/>
          </p:nvSpPr>
          <p:spPr bwMode="auto">
            <a:xfrm>
              <a:off x="16269339" y="563887"/>
              <a:ext cx="577729" cy="849514"/>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4" name="Rectangle 10"/>
            <p:cNvSpPr>
              <a:spLocks noChangeArrowheads="1"/>
            </p:cNvSpPr>
            <p:nvPr userDrawn="1"/>
          </p:nvSpPr>
          <p:spPr bwMode="auto">
            <a:xfrm>
              <a:off x="16011205" y="576857"/>
              <a:ext cx="190526" cy="817088"/>
            </a:xfrm>
            <a:prstGeom prst="rect">
              <a:avLst/>
            </a:pr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5" name="Freeform 11"/>
            <p:cNvSpPr>
              <a:spLocks/>
            </p:cNvSpPr>
            <p:nvPr userDrawn="1"/>
          </p:nvSpPr>
          <p:spPr bwMode="auto">
            <a:xfrm>
              <a:off x="15359723" y="576857"/>
              <a:ext cx="546996" cy="817088"/>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6" name="Rectangle 12"/>
            <p:cNvSpPr>
              <a:spLocks noChangeArrowheads="1"/>
            </p:cNvSpPr>
            <p:nvPr userDrawn="1"/>
          </p:nvSpPr>
          <p:spPr bwMode="auto">
            <a:xfrm>
              <a:off x="16847067" y="894615"/>
              <a:ext cx="172090"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17" name="Rectangle 13"/>
            <p:cNvSpPr>
              <a:spLocks noChangeArrowheads="1"/>
            </p:cNvSpPr>
            <p:nvPr userDrawn="1"/>
          </p:nvSpPr>
          <p:spPr bwMode="auto">
            <a:xfrm>
              <a:off x="16201729"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20" name="Rectangle 14"/>
            <p:cNvSpPr>
              <a:spLocks noChangeArrowheads="1"/>
            </p:cNvSpPr>
            <p:nvPr userDrawn="1"/>
          </p:nvSpPr>
          <p:spPr bwMode="auto">
            <a:xfrm>
              <a:off x="15845259"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21" name="Freeform 15"/>
            <p:cNvSpPr>
              <a:spLocks noEditPoints="1"/>
            </p:cNvSpPr>
            <p:nvPr userDrawn="1"/>
          </p:nvSpPr>
          <p:spPr bwMode="auto">
            <a:xfrm>
              <a:off x="17455526" y="570374"/>
              <a:ext cx="129068" cy="136179"/>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grpSp>
      <p:pic>
        <p:nvPicPr>
          <p:cNvPr id="73" name="Picture 7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25739" y="5779612"/>
            <a:ext cx="2479970" cy="877756"/>
          </a:xfrm>
          <a:prstGeom prst="rect">
            <a:avLst/>
          </a:prstGeom>
        </p:spPr>
      </p:pic>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5_Title Opening Slide">
    <p:spTree>
      <p:nvGrpSpPr>
        <p:cNvPr id="1" name=""/>
        <p:cNvGrpSpPr/>
        <p:nvPr/>
      </p:nvGrpSpPr>
      <p:grpSpPr>
        <a:xfrm>
          <a:off x="0" y="0"/>
          <a:ext cx="0" cy="0"/>
          <a:chOff x="0" y="0"/>
          <a:chExt cx="0" cy="0"/>
        </a:xfrm>
      </p:grpSpPr>
      <p:sp>
        <p:nvSpPr>
          <p:cNvPr id="35" name="Freeform 14"/>
          <p:cNvSpPr>
            <a:spLocks/>
          </p:cNvSpPr>
          <p:nvPr userDrawn="1"/>
        </p:nvSpPr>
        <p:spPr bwMode="auto">
          <a:xfrm>
            <a:off x="4473434" y="-6343"/>
            <a:ext cx="3938433" cy="6858000"/>
          </a:xfrm>
          <a:custGeom>
            <a:avLst/>
            <a:gdLst>
              <a:gd name="T0" fmla="*/ 644 w 667"/>
              <a:gd name="T1" fmla="*/ 0 h 1161"/>
              <a:gd name="T2" fmla="*/ 0 w 667"/>
              <a:gd name="T3" fmla="*/ 0 h 1161"/>
              <a:gd name="T4" fmla="*/ 368 w 667"/>
              <a:gd name="T5" fmla="*/ 1161 h 1161"/>
              <a:gd name="T6" fmla="*/ 488 w 667"/>
              <a:gd name="T7" fmla="*/ 1161 h 1161"/>
              <a:gd name="T8" fmla="*/ 667 w 667"/>
              <a:gd name="T9" fmla="*/ 323 h 1161"/>
              <a:gd name="T10" fmla="*/ 644 w 667"/>
              <a:gd name="T11" fmla="*/ 0 h 1161"/>
            </a:gdLst>
            <a:ahLst/>
            <a:cxnLst>
              <a:cxn ang="0">
                <a:pos x="T0" y="T1"/>
              </a:cxn>
              <a:cxn ang="0">
                <a:pos x="T2" y="T3"/>
              </a:cxn>
              <a:cxn ang="0">
                <a:pos x="T4" y="T5"/>
              </a:cxn>
              <a:cxn ang="0">
                <a:pos x="T6" y="T7"/>
              </a:cxn>
              <a:cxn ang="0">
                <a:pos x="T8" y="T9"/>
              </a:cxn>
              <a:cxn ang="0">
                <a:pos x="T10" y="T11"/>
              </a:cxn>
            </a:cxnLst>
            <a:rect l="0" t="0" r="r" b="b"/>
            <a:pathLst>
              <a:path w="667" h="1161">
                <a:moveTo>
                  <a:pt x="644" y="0"/>
                </a:moveTo>
                <a:cubicBezTo>
                  <a:pt x="0" y="0"/>
                  <a:pt x="0" y="0"/>
                  <a:pt x="0" y="0"/>
                </a:cubicBezTo>
                <a:cubicBezTo>
                  <a:pt x="368" y="1161"/>
                  <a:pt x="368" y="1161"/>
                  <a:pt x="368" y="1161"/>
                </a:cubicBezTo>
                <a:cubicBezTo>
                  <a:pt x="488" y="1161"/>
                  <a:pt x="488" y="1161"/>
                  <a:pt x="488" y="1161"/>
                </a:cubicBezTo>
                <a:cubicBezTo>
                  <a:pt x="604" y="921"/>
                  <a:pt x="667" y="639"/>
                  <a:pt x="667" y="323"/>
                </a:cubicBezTo>
                <a:cubicBezTo>
                  <a:pt x="667" y="211"/>
                  <a:pt x="659" y="103"/>
                  <a:pt x="644" y="0"/>
                </a:cubicBezTo>
              </a:path>
            </a:pathLst>
          </a:custGeom>
          <a:solidFill>
            <a:srgbClr val="404041"/>
          </a:solidFill>
          <a:ln>
            <a:noFill/>
          </a:ln>
        </p:spPr>
        <p:txBody>
          <a:bodyPr vert="horz" wrap="square" lIns="60894" tIns="30447" rIns="60894" bIns="30447" numCol="1" anchor="t" anchorCtr="0" compatLnSpc="1">
            <a:prstTxWarp prst="textNoShape">
              <a:avLst/>
            </a:prstTxWarp>
          </a:bodyPr>
          <a:lstStyle/>
          <a:p>
            <a:pPr lvl="0"/>
            <a:endParaRPr lang="en-US" sz="1199"/>
          </a:p>
        </p:txBody>
      </p:sp>
      <p:sp>
        <p:nvSpPr>
          <p:cNvPr id="98" name="Freeform 14"/>
          <p:cNvSpPr>
            <a:spLocks/>
          </p:cNvSpPr>
          <p:nvPr userDrawn="1"/>
        </p:nvSpPr>
        <p:spPr bwMode="auto">
          <a:xfrm>
            <a:off x="4473434" y="-6343"/>
            <a:ext cx="3938433" cy="6858000"/>
          </a:xfrm>
          <a:custGeom>
            <a:avLst/>
            <a:gdLst>
              <a:gd name="T0" fmla="*/ 644 w 667"/>
              <a:gd name="T1" fmla="*/ 0 h 1161"/>
              <a:gd name="T2" fmla="*/ 0 w 667"/>
              <a:gd name="T3" fmla="*/ 0 h 1161"/>
              <a:gd name="T4" fmla="*/ 368 w 667"/>
              <a:gd name="T5" fmla="*/ 1161 h 1161"/>
              <a:gd name="T6" fmla="*/ 488 w 667"/>
              <a:gd name="T7" fmla="*/ 1161 h 1161"/>
              <a:gd name="T8" fmla="*/ 667 w 667"/>
              <a:gd name="T9" fmla="*/ 323 h 1161"/>
              <a:gd name="T10" fmla="*/ 644 w 667"/>
              <a:gd name="T11" fmla="*/ 0 h 1161"/>
            </a:gdLst>
            <a:ahLst/>
            <a:cxnLst>
              <a:cxn ang="0">
                <a:pos x="T0" y="T1"/>
              </a:cxn>
              <a:cxn ang="0">
                <a:pos x="T2" y="T3"/>
              </a:cxn>
              <a:cxn ang="0">
                <a:pos x="T4" y="T5"/>
              </a:cxn>
              <a:cxn ang="0">
                <a:pos x="T6" y="T7"/>
              </a:cxn>
              <a:cxn ang="0">
                <a:pos x="T8" y="T9"/>
              </a:cxn>
              <a:cxn ang="0">
                <a:pos x="T10" y="T11"/>
              </a:cxn>
            </a:cxnLst>
            <a:rect l="0" t="0" r="r" b="b"/>
            <a:pathLst>
              <a:path w="667" h="1161">
                <a:moveTo>
                  <a:pt x="644" y="0"/>
                </a:moveTo>
                <a:cubicBezTo>
                  <a:pt x="0" y="0"/>
                  <a:pt x="0" y="0"/>
                  <a:pt x="0" y="0"/>
                </a:cubicBezTo>
                <a:cubicBezTo>
                  <a:pt x="368" y="1161"/>
                  <a:pt x="368" y="1161"/>
                  <a:pt x="368" y="1161"/>
                </a:cubicBezTo>
                <a:cubicBezTo>
                  <a:pt x="488" y="1161"/>
                  <a:pt x="488" y="1161"/>
                  <a:pt x="488" y="1161"/>
                </a:cubicBezTo>
                <a:cubicBezTo>
                  <a:pt x="604" y="921"/>
                  <a:pt x="667" y="639"/>
                  <a:pt x="667" y="323"/>
                </a:cubicBezTo>
                <a:cubicBezTo>
                  <a:pt x="667" y="211"/>
                  <a:pt x="659" y="103"/>
                  <a:pt x="644" y="0"/>
                </a:cubicBezTo>
              </a:path>
            </a:pathLst>
          </a:custGeom>
          <a:solidFill>
            <a:srgbClr val="069EDB">
              <a:alpha val="87059"/>
            </a:srgbClr>
          </a:solidFill>
          <a:ln>
            <a:noFill/>
          </a:ln>
        </p:spPr>
        <p:txBody>
          <a:bodyPr vert="horz" wrap="square" lIns="60894" tIns="30447" rIns="60894" bIns="30447" numCol="1" anchor="t" anchorCtr="0" compatLnSpc="1">
            <a:prstTxWarp prst="textNoShape">
              <a:avLst/>
            </a:prstTxWarp>
          </a:bodyPr>
          <a:lstStyle/>
          <a:p>
            <a:pPr lvl="0"/>
            <a:endParaRPr lang="en-US" sz="1199"/>
          </a:p>
        </p:txBody>
      </p:sp>
      <p:grpSp>
        <p:nvGrpSpPr>
          <p:cNvPr id="97" name="Group 96"/>
          <p:cNvGrpSpPr/>
          <p:nvPr userDrawn="1"/>
        </p:nvGrpSpPr>
        <p:grpSpPr>
          <a:xfrm>
            <a:off x="0" y="-6343"/>
            <a:ext cx="6662111" cy="6858000"/>
            <a:chOff x="13335" y="-9525"/>
            <a:chExt cx="9981566" cy="10298113"/>
          </a:xfrm>
          <a:solidFill>
            <a:schemeClr val="accent1"/>
          </a:solidFill>
        </p:grpSpPr>
        <p:sp>
          <p:nvSpPr>
            <p:cNvPr id="33" name="Freeform 12"/>
            <p:cNvSpPr>
              <a:spLocks/>
            </p:cNvSpPr>
            <p:nvPr userDrawn="1"/>
          </p:nvSpPr>
          <p:spPr bwMode="auto">
            <a:xfrm>
              <a:off x="13335" y="-9525"/>
              <a:ext cx="4821238" cy="10298113"/>
            </a:xfrm>
            <a:custGeom>
              <a:avLst/>
              <a:gdLst>
                <a:gd name="T0" fmla="*/ 544 w 544"/>
                <a:gd name="T1" fmla="*/ 323 h 1161"/>
                <a:gd name="T2" fmla="*/ 518 w 544"/>
                <a:gd name="T3" fmla="*/ 0 h 1161"/>
                <a:gd name="T4" fmla="*/ 0 w 544"/>
                <a:gd name="T5" fmla="*/ 0 h 1161"/>
                <a:gd name="T6" fmla="*/ 0 w 544"/>
                <a:gd name="T7" fmla="*/ 1161 h 1161"/>
                <a:gd name="T8" fmla="*/ 272 w 544"/>
                <a:gd name="T9" fmla="*/ 1161 h 1161"/>
                <a:gd name="T10" fmla="*/ 544 w 544"/>
                <a:gd name="T11" fmla="*/ 323 h 1161"/>
              </a:gdLst>
              <a:ahLst/>
              <a:cxnLst>
                <a:cxn ang="0">
                  <a:pos x="T0" y="T1"/>
                </a:cxn>
                <a:cxn ang="0">
                  <a:pos x="T2" y="T3"/>
                </a:cxn>
                <a:cxn ang="0">
                  <a:pos x="T4" y="T5"/>
                </a:cxn>
                <a:cxn ang="0">
                  <a:pos x="T6" y="T7"/>
                </a:cxn>
                <a:cxn ang="0">
                  <a:pos x="T8" y="T9"/>
                </a:cxn>
                <a:cxn ang="0">
                  <a:pos x="T10" y="T11"/>
                </a:cxn>
              </a:cxnLst>
              <a:rect l="0" t="0" r="r" b="b"/>
              <a:pathLst>
                <a:path w="544" h="1161">
                  <a:moveTo>
                    <a:pt x="544" y="323"/>
                  </a:moveTo>
                  <a:cubicBezTo>
                    <a:pt x="544" y="214"/>
                    <a:pt x="536" y="104"/>
                    <a:pt x="518" y="0"/>
                  </a:cubicBezTo>
                  <a:cubicBezTo>
                    <a:pt x="0" y="0"/>
                    <a:pt x="0" y="0"/>
                    <a:pt x="0" y="0"/>
                  </a:cubicBezTo>
                  <a:cubicBezTo>
                    <a:pt x="0" y="1161"/>
                    <a:pt x="0" y="1161"/>
                    <a:pt x="0" y="1161"/>
                  </a:cubicBezTo>
                  <a:cubicBezTo>
                    <a:pt x="272" y="1161"/>
                    <a:pt x="272" y="1161"/>
                    <a:pt x="272" y="1161"/>
                  </a:cubicBezTo>
                  <a:cubicBezTo>
                    <a:pt x="473" y="965"/>
                    <a:pt x="544" y="643"/>
                    <a:pt x="544" y="3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199"/>
            </a:p>
          </p:txBody>
        </p:sp>
        <p:sp>
          <p:nvSpPr>
            <p:cNvPr id="36" name="Freeform 15"/>
            <p:cNvSpPr>
              <a:spLocks/>
            </p:cNvSpPr>
            <p:nvPr userDrawn="1"/>
          </p:nvSpPr>
          <p:spPr bwMode="auto">
            <a:xfrm>
              <a:off x="2401888" y="-9525"/>
              <a:ext cx="7593013" cy="10298113"/>
            </a:xfrm>
            <a:custGeom>
              <a:avLst/>
              <a:gdLst>
                <a:gd name="T0" fmla="*/ 246 w 857"/>
                <a:gd name="T1" fmla="*/ 0 h 1161"/>
                <a:gd name="T2" fmla="*/ 272 w 857"/>
                <a:gd name="T3" fmla="*/ 323 h 1161"/>
                <a:gd name="T4" fmla="*/ 0 w 857"/>
                <a:gd name="T5" fmla="*/ 1161 h 1161"/>
                <a:gd name="T6" fmla="*/ 857 w 857"/>
                <a:gd name="T7" fmla="*/ 1161 h 1161"/>
                <a:gd name="T8" fmla="*/ 489 w 857"/>
                <a:gd name="T9" fmla="*/ 0 h 1161"/>
                <a:gd name="T10" fmla="*/ 246 w 857"/>
                <a:gd name="T11" fmla="*/ 0 h 1161"/>
              </a:gdLst>
              <a:ahLst/>
              <a:cxnLst>
                <a:cxn ang="0">
                  <a:pos x="T0" y="T1"/>
                </a:cxn>
                <a:cxn ang="0">
                  <a:pos x="T2" y="T3"/>
                </a:cxn>
                <a:cxn ang="0">
                  <a:pos x="T4" y="T5"/>
                </a:cxn>
                <a:cxn ang="0">
                  <a:pos x="T6" y="T7"/>
                </a:cxn>
                <a:cxn ang="0">
                  <a:pos x="T8" y="T9"/>
                </a:cxn>
                <a:cxn ang="0">
                  <a:pos x="T10" y="T11"/>
                </a:cxn>
              </a:cxnLst>
              <a:rect l="0" t="0" r="r" b="b"/>
              <a:pathLst>
                <a:path w="857" h="1161">
                  <a:moveTo>
                    <a:pt x="246" y="0"/>
                  </a:moveTo>
                  <a:cubicBezTo>
                    <a:pt x="264" y="104"/>
                    <a:pt x="272" y="214"/>
                    <a:pt x="272" y="323"/>
                  </a:cubicBezTo>
                  <a:cubicBezTo>
                    <a:pt x="272" y="643"/>
                    <a:pt x="201" y="965"/>
                    <a:pt x="0" y="1161"/>
                  </a:cubicBezTo>
                  <a:cubicBezTo>
                    <a:pt x="857" y="1161"/>
                    <a:pt x="857" y="1161"/>
                    <a:pt x="857" y="1161"/>
                  </a:cubicBezTo>
                  <a:cubicBezTo>
                    <a:pt x="489" y="0"/>
                    <a:pt x="489" y="0"/>
                    <a:pt x="489" y="0"/>
                  </a:cubicBezTo>
                  <a:lnTo>
                    <a:pt x="2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99"/>
            </a:p>
          </p:txBody>
        </p:sp>
      </p:grpSp>
      <p:sp>
        <p:nvSpPr>
          <p:cNvPr id="37" name="Freeform 16"/>
          <p:cNvSpPr>
            <a:spLocks/>
          </p:cNvSpPr>
          <p:nvPr userDrawn="1"/>
        </p:nvSpPr>
        <p:spPr bwMode="auto">
          <a:xfrm>
            <a:off x="7339538" y="-6343"/>
            <a:ext cx="4866430" cy="6858000"/>
          </a:xfrm>
          <a:custGeom>
            <a:avLst/>
            <a:gdLst>
              <a:gd name="T0" fmla="*/ 824 w 824"/>
              <a:gd name="T1" fmla="*/ 147 h 1161"/>
              <a:gd name="T2" fmla="*/ 640 w 824"/>
              <a:gd name="T3" fmla="*/ 896 h 1161"/>
              <a:gd name="T4" fmla="*/ 628 w 824"/>
              <a:gd name="T5" fmla="*/ 896 h 1161"/>
              <a:gd name="T6" fmla="*/ 386 w 824"/>
              <a:gd name="T7" fmla="*/ 0 h 1161"/>
              <a:gd name="T8" fmla="*/ 156 w 824"/>
              <a:gd name="T9" fmla="*/ 0 h 1161"/>
              <a:gd name="T10" fmla="*/ 179 w 824"/>
              <a:gd name="T11" fmla="*/ 323 h 1161"/>
              <a:gd name="T12" fmla="*/ 0 w 824"/>
              <a:gd name="T13" fmla="*/ 1161 h 1161"/>
              <a:gd name="T14" fmla="*/ 824 w 824"/>
              <a:gd name="T15" fmla="*/ 1161 h 1161"/>
              <a:gd name="T16" fmla="*/ 824 w 824"/>
              <a:gd name="T17" fmla="*/ 147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4" h="1161">
                <a:moveTo>
                  <a:pt x="824" y="147"/>
                </a:moveTo>
                <a:cubicBezTo>
                  <a:pt x="640" y="896"/>
                  <a:pt x="640" y="896"/>
                  <a:pt x="640" y="896"/>
                </a:cubicBezTo>
                <a:cubicBezTo>
                  <a:pt x="628" y="896"/>
                  <a:pt x="628" y="896"/>
                  <a:pt x="628" y="896"/>
                </a:cubicBezTo>
                <a:cubicBezTo>
                  <a:pt x="386" y="0"/>
                  <a:pt x="386" y="0"/>
                  <a:pt x="386" y="0"/>
                </a:cubicBezTo>
                <a:cubicBezTo>
                  <a:pt x="156" y="0"/>
                  <a:pt x="156" y="0"/>
                  <a:pt x="156" y="0"/>
                </a:cubicBezTo>
                <a:cubicBezTo>
                  <a:pt x="171" y="103"/>
                  <a:pt x="179" y="211"/>
                  <a:pt x="179" y="323"/>
                </a:cubicBezTo>
                <a:cubicBezTo>
                  <a:pt x="179" y="639"/>
                  <a:pt x="116" y="921"/>
                  <a:pt x="0" y="1161"/>
                </a:cubicBezTo>
                <a:cubicBezTo>
                  <a:pt x="824" y="1161"/>
                  <a:pt x="824" y="1161"/>
                  <a:pt x="824" y="1161"/>
                </a:cubicBezTo>
                <a:lnTo>
                  <a:pt x="824" y="147"/>
                </a:lnTo>
                <a:close/>
              </a:path>
            </a:pathLst>
          </a:custGeom>
          <a:solidFill>
            <a:schemeClr val="bg2"/>
          </a:solidFill>
          <a:ln>
            <a:noFill/>
          </a:ln>
        </p:spPr>
        <p:txBody>
          <a:bodyPr vert="horz" wrap="square" lIns="60894" tIns="30447" rIns="60894" bIns="30447" numCol="1" anchor="t" anchorCtr="0" compatLnSpc="1">
            <a:prstTxWarp prst="textNoShape">
              <a:avLst/>
            </a:prstTxWarp>
          </a:bodyPr>
          <a:lstStyle/>
          <a:p>
            <a:endParaRPr lang="en-US" sz="1199"/>
          </a:p>
        </p:txBody>
      </p:sp>
      <p:sp>
        <p:nvSpPr>
          <p:cNvPr id="18" name="Rectangle 12"/>
          <p:cNvSpPr>
            <a:spLocks noGrp="1" noChangeArrowheads="1"/>
          </p:cNvSpPr>
          <p:nvPr userDrawn="1">
            <p:ph type="ctrTitle" hasCustomPrompt="1"/>
          </p:nvPr>
        </p:nvSpPr>
        <p:spPr>
          <a:xfrm>
            <a:off x="479677" y="2584975"/>
            <a:ext cx="7637677" cy="2167497"/>
          </a:xfrm>
        </p:spPr>
        <p:txBody>
          <a:bodyPr anchor="b" anchorCtr="0"/>
          <a:lstStyle>
            <a:lvl1pPr marL="0" indent="0" algn="l" rtl="0" eaLnBrk="0" fontAlgn="base" hangingPunct="0">
              <a:lnSpc>
                <a:spcPct val="80000"/>
              </a:lnSpc>
              <a:spcBef>
                <a:spcPct val="0"/>
              </a:spcBef>
              <a:spcAft>
                <a:spcPct val="0"/>
              </a:spcAft>
              <a:defRPr lang="en-ZA" sz="4794" b="0" kern="1200" cap="all"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ZA" dirty="0"/>
          </a:p>
        </p:txBody>
      </p:sp>
      <p:sp>
        <p:nvSpPr>
          <p:cNvPr id="6" name="Text Placeholder 5"/>
          <p:cNvSpPr>
            <a:spLocks noGrp="1"/>
          </p:cNvSpPr>
          <p:nvPr userDrawn="1">
            <p:ph type="body" sz="quarter" idx="10" hasCustomPrompt="1"/>
          </p:nvPr>
        </p:nvSpPr>
        <p:spPr>
          <a:xfrm>
            <a:off x="413632" y="4994899"/>
            <a:ext cx="7973109" cy="727075"/>
          </a:xfrm>
        </p:spPr>
        <p:txBody>
          <a:bodyPr/>
          <a:lstStyle>
            <a:lvl1pPr marL="0" indent="0">
              <a:spcBef>
                <a:spcPts val="0"/>
              </a:spcBef>
              <a:buNone/>
              <a:defRPr sz="3330">
                <a:solidFill>
                  <a:schemeClr val="bg1"/>
                </a:solidFill>
              </a:defRPr>
            </a:lvl1pPr>
          </a:lstStyle>
          <a:p>
            <a:pPr lvl="0"/>
            <a:r>
              <a:rPr lang="en-US" dirty="0"/>
              <a:t>Click to add subtitle here</a:t>
            </a:r>
          </a:p>
        </p:txBody>
      </p:sp>
      <p:grpSp>
        <p:nvGrpSpPr>
          <p:cNvPr id="27" name="Group 26"/>
          <p:cNvGrpSpPr/>
          <p:nvPr userDrawn="1"/>
        </p:nvGrpSpPr>
        <p:grpSpPr>
          <a:xfrm>
            <a:off x="10238038" y="375519"/>
            <a:ext cx="1482990" cy="565732"/>
            <a:chOff x="15359723" y="563887"/>
            <a:chExt cx="2224871" cy="849514"/>
          </a:xfrm>
        </p:grpSpPr>
        <p:sp>
          <p:nvSpPr>
            <p:cNvPr id="12" name="Freeform 8"/>
            <p:cNvSpPr>
              <a:spLocks/>
            </p:cNvSpPr>
            <p:nvPr userDrawn="1"/>
          </p:nvSpPr>
          <p:spPr bwMode="auto">
            <a:xfrm>
              <a:off x="16926965" y="576857"/>
              <a:ext cx="467099" cy="817088"/>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3" name="Freeform 9"/>
            <p:cNvSpPr>
              <a:spLocks/>
            </p:cNvSpPr>
            <p:nvPr userDrawn="1"/>
          </p:nvSpPr>
          <p:spPr bwMode="auto">
            <a:xfrm>
              <a:off x="16269339" y="563887"/>
              <a:ext cx="577729" cy="849514"/>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4" name="Rectangle 10"/>
            <p:cNvSpPr>
              <a:spLocks noChangeArrowheads="1"/>
            </p:cNvSpPr>
            <p:nvPr userDrawn="1"/>
          </p:nvSpPr>
          <p:spPr bwMode="auto">
            <a:xfrm>
              <a:off x="16011205" y="576857"/>
              <a:ext cx="190526" cy="817088"/>
            </a:xfrm>
            <a:prstGeom prst="rect">
              <a:avLst/>
            </a:pr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5" name="Freeform 11"/>
            <p:cNvSpPr>
              <a:spLocks/>
            </p:cNvSpPr>
            <p:nvPr userDrawn="1"/>
          </p:nvSpPr>
          <p:spPr bwMode="auto">
            <a:xfrm>
              <a:off x="15359723" y="576857"/>
              <a:ext cx="546996" cy="817088"/>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6" name="Rectangle 12"/>
            <p:cNvSpPr>
              <a:spLocks noChangeArrowheads="1"/>
            </p:cNvSpPr>
            <p:nvPr userDrawn="1"/>
          </p:nvSpPr>
          <p:spPr bwMode="auto">
            <a:xfrm>
              <a:off x="16847067" y="894615"/>
              <a:ext cx="172090"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17" name="Rectangle 13"/>
            <p:cNvSpPr>
              <a:spLocks noChangeArrowheads="1"/>
            </p:cNvSpPr>
            <p:nvPr userDrawn="1"/>
          </p:nvSpPr>
          <p:spPr bwMode="auto">
            <a:xfrm>
              <a:off x="16201729"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20" name="Rectangle 14"/>
            <p:cNvSpPr>
              <a:spLocks noChangeArrowheads="1"/>
            </p:cNvSpPr>
            <p:nvPr userDrawn="1"/>
          </p:nvSpPr>
          <p:spPr bwMode="auto">
            <a:xfrm>
              <a:off x="15845259"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21" name="Freeform 15"/>
            <p:cNvSpPr>
              <a:spLocks noEditPoints="1"/>
            </p:cNvSpPr>
            <p:nvPr userDrawn="1"/>
          </p:nvSpPr>
          <p:spPr bwMode="auto">
            <a:xfrm>
              <a:off x="17455526" y="570374"/>
              <a:ext cx="129068" cy="136179"/>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grpSp>
      <p:pic>
        <p:nvPicPr>
          <p:cNvPr id="73" name="Picture 7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421941" y="5515493"/>
            <a:ext cx="2479970" cy="877756"/>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5_Title Opening Slide">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858781" cy="6904456"/>
          </a:xfrm>
          <a:prstGeom prst="rect">
            <a:avLst/>
          </a:prstGeom>
        </p:spPr>
      </p:pic>
      <p:sp>
        <p:nvSpPr>
          <p:cNvPr id="8" name="Rectangle 7"/>
          <p:cNvSpPr/>
          <p:nvPr userDrawn="1"/>
        </p:nvSpPr>
        <p:spPr>
          <a:xfrm>
            <a:off x="11026304" y="6347761"/>
            <a:ext cx="1165696" cy="5102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sp>
        <p:nvSpPr>
          <p:cNvPr id="18" name="Rectangle 12"/>
          <p:cNvSpPr>
            <a:spLocks noGrp="1" noChangeArrowheads="1"/>
          </p:cNvSpPr>
          <p:nvPr userDrawn="1">
            <p:ph type="ctrTitle" hasCustomPrompt="1"/>
          </p:nvPr>
        </p:nvSpPr>
        <p:spPr>
          <a:xfrm>
            <a:off x="916407" y="2812797"/>
            <a:ext cx="8033519" cy="2167497"/>
          </a:xfrm>
        </p:spPr>
        <p:txBody>
          <a:bodyPr anchor="b" anchorCtr="0"/>
          <a:lstStyle>
            <a:lvl1pPr marL="0" indent="0">
              <a:lnSpc>
                <a:spcPct val="80000"/>
              </a:lnSpc>
              <a:defRPr sz="4794" b="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6" name="Text Placeholder 5"/>
          <p:cNvSpPr>
            <a:spLocks noGrp="1"/>
          </p:cNvSpPr>
          <p:nvPr userDrawn="1">
            <p:ph type="body" sz="quarter" idx="10" hasCustomPrompt="1"/>
          </p:nvPr>
        </p:nvSpPr>
        <p:spPr>
          <a:xfrm>
            <a:off x="897938" y="5185816"/>
            <a:ext cx="6221017" cy="727075"/>
          </a:xfrm>
        </p:spPr>
        <p:txBody>
          <a:bodyPr/>
          <a:lstStyle>
            <a:lvl1pPr marL="0" indent="0">
              <a:spcBef>
                <a:spcPts val="0"/>
              </a:spcBef>
              <a:buNone/>
              <a:defRPr sz="3330">
                <a:solidFill>
                  <a:schemeClr val="bg1"/>
                </a:solidFill>
              </a:defRPr>
            </a:lvl1pPr>
          </a:lstStyle>
          <a:p>
            <a:pPr lvl="0"/>
            <a:r>
              <a:rPr lang="en-US" dirty="0"/>
              <a:t>Click to add subtitle here</a:t>
            </a:r>
          </a:p>
        </p:txBody>
      </p:sp>
      <p:grpSp>
        <p:nvGrpSpPr>
          <p:cNvPr id="27" name="Group 26"/>
          <p:cNvGrpSpPr/>
          <p:nvPr userDrawn="1"/>
        </p:nvGrpSpPr>
        <p:grpSpPr>
          <a:xfrm>
            <a:off x="10422733" y="781480"/>
            <a:ext cx="1482990" cy="565732"/>
            <a:chOff x="15359723" y="563887"/>
            <a:chExt cx="2224871" cy="849514"/>
          </a:xfrm>
        </p:grpSpPr>
        <p:sp>
          <p:nvSpPr>
            <p:cNvPr id="12" name="Freeform 8"/>
            <p:cNvSpPr>
              <a:spLocks/>
            </p:cNvSpPr>
            <p:nvPr userDrawn="1"/>
          </p:nvSpPr>
          <p:spPr bwMode="auto">
            <a:xfrm>
              <a:off x="16926965" y="576857"/>
              <a:ext cx="467099" cy="817088"/>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3" name="Freeform 9"/>
            <p:cNvSpPr>
              <a:spLocks/>
            </p:cNvSpPr>
            <p:nvPr userDrawn="1"/>
          </p:nvSpPr>
          <p:spPr bwMode="auto">
            <a:xfrm>
              <a:off x="16269339" y="563887"/>
              <a:ext cx="577729" cy="849514"/>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4" name="Rectangle 10"/>
            <p:cNvSpPr>
              <a:spLocks noChangeArrowheads="1"/>
            </p:cNvSpPr>
            <p:nvPr userDrawn="1"/>
          </p:nvSpPr>
          <p:spPr bwMode="auto">
            <a:xfrm>
              <a:off x="16011205" y="576857"/>
              <a:ext cx="190526" cy="817088"/>
            </a:xfrm>
            <a:prstGeom prst="rect">
              <a:avLst/>
            </a:pr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5" name="Freeform 11"/>
            <p:cNvSpPr>
              <a:spLocks/>
            </p:cNvSpPr>
            <p:nvPr userDrawn="1"/>
          </p:nvSpPr>
          <p:spPr bwMode="auto">
            <a:xfrm>
              <a:off x="15359723" y="576857"/>
              <a:ext cx="546996" cy="817088"/>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6" name="Rectangle 12"/>
            <p:cNvSpPr>
              <a:spLocks noChangeArrowheads="1"/>
            </p:cNvSpPr>
            <p:nvPr userDrawn="1"/>
          </p:nvSpPr>
          <p:spPr bwMode="auto">
            <a:xfrm>
              <a:off x="16847067" y="894615"/>
              <a:ext cx="172090"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17" name="Rectangle 13"/>
            <p:cNvSpPr>
              <a:spLocks noChangeArrowheads="1"/>
            </p:cNvSpPr>
            <p:nvPr userDrawn="1"/>
          </p:nvSpPr>
          <p:spPr bwMode="auto">
            <a:xfrm>
              <a:off x="16201729"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20" name="Rectangle 14"/>
            <p:cNvSpPr>
              <a:spLocks noChangeArrowheads="1"/>
            </p:cNvSpPr>
            <p:nvPr userDrawn="1"/>
          </p:nvSpPr>
          <p:spPr bwMode="auto">
            <a:xfrm>
              <a:off x="15845259"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21" name="Freeform 15"/>
            <p:cNvSpPr>
              <a:spLocks noEditPoints="1"/>
            </p:cNvSpPr>
            <p:nvPr userDrawn="1"/>
          </p:nvSpPr>
          <p:spPr bwMode="auto">
            <a:xfrm>
              <a:off x="17455526" y="570374"/>
              <a:ext cx="129068" cy="136179"/>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grpSp>
      <p:pic>
        <p:nvPicPr>
          <p:cNvPr id="73" name="Picture 7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6285" y="5690351"/>
            <a:ext cx="2158672" cy="764036"/>
          </a:xfrm>
          <a:prstGeom prst="rect">
            <a:avLst/>
          </a:prstGeom>
        </p:spPr>
      </p:pic>
      <p:sp>
        <p:nvSpPr>
          <p:cNvPr id="23" name="Freeform 8"/>
          <p:cNvSpPr>
            <a:spLocks/>
          </p:cNvSpPr>
          <p:nvPr userDrawn="1"/>
        </p:nvSpPr>
        <p:spPr bwMode="auto">
          <a:xfrm>
            <a:off x="1309989" y="38059"/>
            <a:ext cx="6085419" cy="5930843"/>
          </a:xfrm>
          <a:custGeom>
            <a:avLst/>
            <a:gdLst>
              <a:gd name="T0" fmla="*/ 5751 w 5751"/>
              <a:gd name="T1" fmla="*/ 0 h 5610"/>
              <a:gd name="T2" fmla="*/ 0 w 5751"/>
              <a:gd name="T3" fmla="*/ 0 h 5610"/>
              <a:gd name="T4" fmla="*/ 0 w 5751"/>
              <a:gd name="T5" fmla="*/ 5610 h 5610"/>
              <a:gd name="T6" fmla="*/ 5751 w 5751"/>
              <a:gd name="T7" fmla="*/ 4 h 5610"/>
              <a:gd name="T8" fmla="*/ 5751 w 5751"/>
              <a:gd name="T9" fmla="*/ 0 h 5610"/>
            </a:gdLst>
            <a:ahLst/>
            <a:cxnLst>
              <a:cxn ang="0">
                <a:pos x="T0" y="T1"/>
              </a:cxn>
              <a:cxn ang="0">
                <a:pos x="T2" y="T3"/>
              </a:cxn>
              <a:cxn ang="0">
                <a:pos x="T4" y="T5"/>
              </a:cxn>
              <a:cxn ang="0">
                <a:pos x="T6" y="T7"/>
              </a:cxn>
              <a:cxn ang="0">
                <a:pos x="T8" y="T9"/>
              </a:cxn>
            </a:cxnLst>
            <a:rect l="0" t="0" r="r" b="b"/>
            <a:pathLst>
              <a:path w="5751" h="5610">
                <a:moveTo>
                  <a:pt x="5751" y="0"/>
                </a:moveTo>
                <a:lnTo>
                  <a:pt x="0" y="0"/>
                </a:lnTo>
                <a:lnTo>
                  <a:pt x="0" y="5610"/>
                </a:lnTo>
                <a:lnTo>
                  <a:pt x="5751" y="4"/>
                </a:lnTo>
                <a:lnTo>
                  <a:pt x="57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25" name="Freeform 10"/>
          <p:cNvSpPr>
            <a:spLocks/>
          </p:cNvSpPr>
          <p:nvPr userDrawn="1"/>
        </p:nvSpPr>
        <p:spPr bwMode="auto">
          <a:xfrm>
            <a:off x="1309989" y="38059"/>
            <a:ext cx="6085419" cy="5930843"/>
          </a:xfrm>
          <a:custGeom>
            <a:avLst/>
            <a:gdLst>
              <a:gd name="T0" fmla="*/ 5751 w 5751"/>
              <a:gd name="T1" fmla="*/ 0 h 5610"/>
              <a:gd name="T2" fmla="*/ 0 w 5751"/>
              <a:gd name="T3" fmla="*/ 0 h 5610"/>
              <a:gd name="T4" fmla="*/ 0 w 5751"/>
              <a:gd name="T5" fmla="*/ 5610 h 5610"/>
              <a:gd name="T6" fmla="*/ 5751 w 5751"/>
              <a:gd name="T7" fmla="*/ 4 h 5610"/>
              <a:gd name="T8" fmla="*/ 5751 w 5751"/>
              <a:gd name="T9" fmla="*/ 0 h 5610"/>
            </a:gdLst>
            <a:ahLst/>
            <a:cxnLst>
              <a:cxn ang="0">
                <a:pos x="T0" y="T1"/>
              </a:cxn>
              <a:cxn ang="0">
                <a:pos x="T2" y="T3"/>
              </a:cxn>
              <a:cxn ang="0">
                <a:pos x="T4" y="T5"/>
              </a:cxn>
              <a:cxn ang="0">
                <a:pos x="T6" y="T7"/>
              </a:cxn>
              <a:cxn ang="0">
                <a:pos x="T8" y="T9"/>
              </a:cxn>
            </a:cxnLst>
            <a:rect l="0" t="0" r="r" b="b"/>
            <a:pathLst>
              <a:path w="5751" h="5610">
                <a:moveTo>
                  <a:pt x="5751" y="0"/>
                </a:moveTo>
                <a:lnTo>
                  <a:pt x="0" y="0"/>
                </a:lnTo>
                <a:lnTo>
                  <a:pt x="0" y="5610"/>
                </a:lnTo>
                <a:lnTo>
                  <a:pt x="5751" y="4"/>
                </a:lnTo>
                <a:lnTo>
                  <a:pt x="57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Title Opening Slide">
    <p:spTree>
      <p:nvGrpSpPr>
        <p:cNvPr id="1" name=""/>
        <p:cNvGrpSpPr/>
        <p:nvPr/>
      </p:nvGrpSpPr>
      <p:grpSpPr>
        <a:xfrm>
          <a:off x="0" y="0"/>
          <a:ext cx="0" cy="0"/>
          <a:chOff x="0" y="0"/>
          <a:chExt cx="0" cy="0"/>
        </a:xfrm>
      </p:grpSpPr>
      <p:sp>
        <p:nvSpPr>
          <p:cNvPr id="25" name="Freeform 13"/>
          <p:cNvSpPr>
            <a:spLocks/>
          </p:cNvSpPr>
          <p:nvPr userDrawn="1"/>
        </p:nvSpPr>
        <p:spPr bwMode="auto">
          <a:xfrm>
            <a:off x="0" y="6343"/>
            <a:ext cx="3040064" cy="6860114"/>
          </a:xfrm>
          <a:custGeom>
            <a:avLst/>
            <a:gdLst>
              <a:gd name="T0" fmla="*/ 481 w 513"/>
              <a:gd name="T1" fmla="*/ 0 h 1161"/>
              <a:gd name="T2" fmla="*/ 0 w 513"/>
              <a:gd name="T3" fmla="*/ 0 h 1161"/>
              <a:gd name="T4" fmla="*/ 0 w 513"/>
              <a:gd name="T5" fmla="*/ 1161 h 1161"/>
              <a:gd name="T6" fmla="*/ 255 w 513"/>
              <a:gd name="T7" fmla="*/ 1161 h 1161"/>
              <a:gd name="T8" fmla="*/ 513 w 513"/>
              <a:gd name="T9" fmla="*/ 215 h 1161"/>
              <a:gd name="T10" fmla="*/ 481 w 513"/>
              <a:gd name="T11" fmla="*/ 0 h 1161"/>
            </a:gdLst>
            <a:ahLst/>
            <a:cxnLst>
              <a:cxn ang="0">
                <a:pos x="T0" y="T1"/>
              </a:cxn>
              <a:cxn ang="0">
                <a:pos x="T2" y="T3"/>
              </a:cxn>
              <a:cxn ang="0">
                <a:pos x="T4" y="T5"/>
              </a:cxn>
              <a:cxn ang="0">
                <a:pos x="T6" y="T7"/>
              </a:cxn>
              <a:cxn ang="0">
                <a:pos x="T8" y="T9"/>
              </a:cxn>
              <a:cxn ang="0">
                <a:pos x="T10" y="T11"/>
              </a:cxn>
            </a:cxnLst>
            <a:rect l="0" t="0" r="r" b="b"/>
            <a:pathLst>
              <a:path w="513" h="1161">
                <a:moveTo>
                  <a:pt x="481" y="0"/>
                </a:moveTo>
                <a:cubicBezTo>
                  <a:pt x="0" y="0"/>
                  <a:pt x="0" y="0"/>
                  <a:pt x="0" y="0"/>
                </a:cubicBezTo>
                <a:cubicBezTo>
                  <a:pt x="0" y="1161"/>
                  <a:pt x="0" y="1161"/>
                  <a:pt x="0" y="1161"/>
                </a:cubicBezTo>
                <a:cubicBezTo>
                  <a:pt x="255" y="1161"/>
                  <a:pt x="255" y="1161"/>
                  <a:pt x="255" y="1161"/>
                </a:cubicBezTo>
                <a:cubicBezTo>
                  <a:pt x="274" y="814"/>
                  <a:pt x="350" y="477"/>
                  <a:pt x="513" y="215"/>
                </a:cubicBezTo>
                <a:cubicBezTo>
                  <a:pt x="505" y="142"/>
                  <a:pt x="494" y="70"/>
                  <a:pt x="481" y="0"/>
                </a:cubicBezTo>
              </a:path>
            </a:pathLst>
          </a:custGeom>
          <a:solidFill>
            <a:srgbClr val="008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26" name="Freeform 14"/>
          <p:cNvSpPr>
            <a:spLocks/>
          </p:cNvSpPr>
          <p:nvPr userDrawn="1"/>
        </p:nvSpPr>
        <p:spPr bwMode="auto">
          <a:xfrm>
            <a:off x="1511038" y="1276030"/>
            <a:ext cx="1694098" cy="5590427"/>
          </a:xfrm>
          <a:custGeom>
            <a:avLst/>
            <a:gdLst>
              <a:gd name="T0" fmla="*/ 286 w 286"/>
              <a:gd name="T1" fmla="*/ 946 h 946"/>
              <a:gd name="T2" fmla="*/ 286 w 286"/>
              <a:gd name="T3" fmla="*/ 536 h 946"/>
              <a:gd name="T4" fmla="*/ 258 w 286"/>
              <a:gd name="T5" fmla="*/ 0 h 946"/>
              <a:gd name="T6" fmla="*/ 0 w 286"/>
              <a:gd name="T7" fmla="*/ 946 h 946"/>
              <a:gd name="T8" fmla="*/ 286 w 286"/>
              <a:gd name="T9" fmla="*/ 946 h 946"/>
            </a:gdLst>
            <a:ahLst/>
            <a:cxnLst>
              <a:cxn ang="0">
                <a:pos x="T0" y="T1"/>
              </a:cxn>
              <a:cxn ang="0">
                <a:pos x="T2" y="T3"/>
              </a:cxn>
              <a:cxn ang="0">
                <a:pos x="T4" y="T5"/>
              </a:cxn>
              <a:cxn ang="0">
                <a:pos x="T6" y="T7"/>
              </a:cxn>
              <a:cxn ang="0">
                <a:pos x="T8" y="T9"/>
              </a:cxn>
            </a:cxnLst>
            <a:rect l="0" t="0" r="r" b="b"/>
            <a:pathLst>
              <a:path w="286" h="946">
                <a:moveTo>
                  <a:pt x="286" y="946"/>
                </a:moveTo>
                <a:cubicBezTo>
                  <a:pt x="286" y="536"/>
                  <a:pt x="286" y="536"/>
                  <a:pt x="286" y="536"/>
                </a:cubicBezTo>
                <a:cubicBezTo>
                  <a:pt x="286" y="347"/>
                  <a:pt x="278" y="169"/>
                  <a:pt x="258" y="0"/>
                </a:cubicBezTo>
                <a:cubicBezTo>
                  <a:pt x="95" y="262"/>
                  <a:pt x="19" y="599"/>
                  <a:pt x="0" y="946"/>
                </a:cubicBezTo>
                <a:lnTo>
                  <a:pt x="286" y="946"/>
                </a:lnTo>
                <a:close/>
              </a:path>
            </a:pathLst>
          </a:custGeom>
          <a:solidFill>
            <a:srgbClr val="D1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27" name="Freeform 15"/>
          <p:cNvSpPr>
            <a:spLocks/>
          </p:cNvSpPr>
          <p:nvPr userDrawn="1"/>
        </p:nvSpPr>
        <p:spPr bwMode="auto">
          <a:xfrm>
            <a:off x="2849597" y="6343"/>
            <a:ext cx="1214756" cy="1269687"/>
          </a:xfrm>
          <a:custGeom>
            <a:avLst/>
            <a:gdLst>
              <a:gd name="T0" fmla="*/ 205 w 205"/>
              <a:gd name="T1" fmla="*/ 0 h 215"/>
              <a:gd name="T2" fmla="*/ 0 w 205"/>
              <a:gd name="T3" fmla="*/ 0 h 215"/>
              <a:gd name="T4" fmla="*/ 32 w 205"/>
              <a:gd name="T5" fmla="*/ 215 h 215"/>
              <a:gd name="T6" fmla="*/ 205 w 205"/>
              <a:gd name="T7" fmla="*/ 0 h 215"/>
            </a:gdLst>
            <a:ahLst/>
            <a:cxnLst>
              <a:cxn ang="0">
                <a:pos x="T0" y="T1"/>
              </a:cxn>
              <a:cxn ang="0">
                <a:pos x="T2" y="T3"/>
              </a:cxn>
              <a:cxn ang="0">
                <a:pos x="T4" y="T5"/>
              </a:cxn>
              <a:cxn ang="0">
                <a:pos x="T6" y="T7"/>
              </a:cxn>
            </a:cxnLst>
            <a:rect l="0" t="0" r="r" b="b"/>
            <a:pathLst>
              <a:path w="205" h="215">
                <a:moveTo>
                  <a:pt x="205" y="0"/>
                </a:moveTo>
                <a:cubicBezTo>
                  <a:pt x="0" y="0"/>
                  <a:pt x="0" y="0"/>
                  <a:pt x="0" y="0"/>
                </a:cubicBezTo>
                <a:cubicBezTo>
                  <a:pt x="13" y="70"/>
                  <a:pt x="24" y="142"/>
                  <a:pt x="32" y="215"/>
                </a:cubicBezTo>
                <a:cubicBezTo>
                  <a:pt x="82" y="136"/>
                  <a:pt x="139" y="64"/>
                  <a:pt x="205" y="0"/>
                </a:cubicBezTo>
                <a:close/>
              </a:path>
            </a:pathLst>
          </a:cu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543" y="598823"/>
            <a:ext cx="2492205" cy="768175"/>
          </a:xfrm>
          <a:prstGeom prst="rect">
            <a:avLst/>
          </a:prstGeom>
        </p:spPr>
      </p:pic>
      <p:sp>
        <p:nvSpPr>
          <p:cNvPr id="13" name="Text Placeholder 3"/>
          <p:cNvSpPr>
            <a:spLocks noGrp="1"/>
          </p:cNvSpPr>
          <p:nvPr>
            <p:ph type="body" sz="quarter" idx="10"/>
          </p:nvPr>
        </p:nvSpPr>
        <p:spPr>
          <a:xfrm>
            <a:off x="3441881" y="1389976"/>
            <a:ext cx="8375403" cy="5112451"/>
          </a:xfrm>
        </p:spPr>
        <p:txBody>
          <a:bodyPr lIns="0" tIns="0" rIns="0" bIns="0"/>
          <a:lstStyle>
            <a:lvl1pPr marL="0" marR="0" indent="0" algn="l" defTabSz="941900" rtl="0" eaLnBrk="0" fontAlgn="base" latinLnBrk="0" hangingPunct="0">
              <a:lnSpc>
                <a:spcPct val="100000"/>
              </a:lnSpc>
              <a:spcBef>
                <a:spcPts val="3331"/>
              </a:spcBef>
              <a:spcAft>
                <a:spcPts val="0"/>
              </a:spcAft>
              <a:buClr>
                <a:srgbClr val="009EDB"/>
              </a:buClr>
              <a:buSzPct val="100000"/>
              <a:buFont typeface="Arial" panose="020B0604020202020204" pitchFamily="34" charset="0"/>
              <a:buNone/>
              <a:tabLst/>
              <a:defRPr sz="2530">
                <a:solidFill>
                  <a:schemeClr val="tx1">
                    <a:lumMod val="95000"/>
                    <a:lumOff val="5000"/>
                  </a:schemeClr>
                </a:solidFill>
              </a:defRPr>
            </a:lvl1pPr>
          </a:lstStyle>
          <a:p>
            <a:pPr marL="413333" marR="0" lvl="0" indent="-413333" algn="l" defTabSz="941900" rtl="0" eaLnBrk="0" fontAlgn="base" latinLnBrk="0" hangingPunct="0">
              <a:lnSpc>
                <a:spcPct val="100000"/>
              </a:lnSpc>
              <a:spcBef>
                <a:spcPts val="3331"/>
              </a:spcBef>
              <a:spcAft>
                <a:spcPts val="0"/>
              </a:spcAft>
              <a:buClr>
                <a:srgbClr val="009EDB"/>
              </a:buClr>
              <a:buSzPct val="100000"/>
              <a:buFont typeface="Arial" panose="020B0604020202020204" pitchFamily="34" charset="0"/>
              <a:buChar char="•"/>
              <a:tabLst/>
              <a:defRPr/>
            </a:pPr>
            <a:r>
              <a:rPr lang="en-US" dirty="0"/>
              <a:t>Click to edit Master text styles</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93321-02A2-D440-9EF8-23BF6D3564D7}"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Title Opening Slide">
    <p:spTree>
      <p:nvGrpSpPr>
        <p:cNvPr id="1" name=""/>
        <p:cNvGrpSpPr/>
        <p:nvPr/>
      </p:nvGrpSpPr>
      <p:grpSpPr>
        <a:xfrm>
          <a:off x="0" y="0"/>
          <a:ext cx="0" cy="0"/>
          <a:chOff x="0" y="0"/>
          <a:chExt cx="0" cy="0"/>
        </a:xfrm>
      </p:grpSpPr>
      <p:sp>
        <p:nvSpPr>
          <p:cNvPr id="6" name="Rectangle 5"/>
          <p:cNvSpPr/>
          <p:nvPr userDrawn="1"/>
        </p:nvSpPr>
        <p:spPr>
          <a:xfrm>
            <a:off x="0" y="6207282"/>
            <a:ext cx="943733" cy="6507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01758" cy="6858000"/>
          </a:xfrm>
          <a:prstGeom prst="rect">
            <a:avLst/>
          </a:prstGeom>
        </p:spPr>
      </p:pic>
      <p:sp>
        <p:nvSpPr>
          <p:cNvPr id="19" name="Rectangle 18"/>
          <p:cNvSpPr/>
          <p:nvPr userDrawn="1"/>
        </p:nvSpPr>
        <p:spPr>
          <a:xfrm>
            <a:off x="2747561" y="483288"/>
            <a:ext cx="12192000" cy="6858000"/>
          </a:xfrm>
          <a:prstGeom prst="rect">
            <a:avLst/>
          </a:prstGeom>
          <a:gradFill flip="none" rotWithShape="1">
            <a:gsLst>
              <a:gs pos="0">
                <a:schemeClr val="tx1">
                  <a:alpha val="12000"/>
                </a:schemeClr>
              </a:gs>
              <a:gs pos="48000">
                <a:schemeClr val="tx1">
                  <a:alpha val="0"/>
                </a:schemeClr>
              </a:gs>
              <a:gs pos="100000">
                <a:schemeClr val="tx1">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sp>
        <p:nvSpPr>
          <p:cNvPr id="13" name="Text Placeholder 3"/>
          <p:cNvSpPr>
            <a:spLocks noGrp="1"/>
          </p:cNvSpPr>
          <p:nvPr>
            <p:ph type="body" sz="quarter" idx="10"/>
          </p:nvPr>
        </p:nvSpPr>
        <p:spPr>
          <a:xfrm>
            <a:off x="4039190" y="748692"/>
            <a:ext cx="7778094" cy="5753735"/>
          </a:xfrm>
        </p:spPr>
        <p:txBody>
          <a:bodyPr lIns="0" tIns="0" rIns="0" bIns="0"/>
          <a:lstStyle>
            <a:lvl1pPr marL="357305" indent="-357305">
              <a:lnSpc>
                <a:spcPct val="100000"/>
              </a:lnSpc>
              <a:spcBef>
                <a:spcPts val="3331"/>
              </a:spcBef>
              <a:spcAft>
                <a:spcPts val="0"/>
              </a:spcAft>
              <a:buFont typeface="Arial" panose="020B0604020202020204" pitchFamily="34" charset="0"/>
              <a:buChar char="•"/>
              <a:defRPr sz="2530">
                <a:solidFill>
                  <a:schemeClr val="tx1">
                    <a:lumMod val="95000"/>
                    <a:lumOff val="5000"/>
                  </a:schemeClr>
                </a:solidFill>
              </a:defRPr>
            </a:lvl1pPr>
          </a:lstStyle>
          <a:p>
            <a:pPr lvl="0"/>
            <a:r>
              <a:rPr lang="en-US" dirty="0"/>
              <a:t>Click to edit Master text styles</a:t>
            </a: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49603" y="2199426"/>
            <a:ext cx="4330958" cy="1337358"/>
          </a:xfrm>
          <a:prstGeom prst="rect">
            <a:avLst/>
          </a:prstGeom>
        </p:spPr>
      </p:pic>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slide">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457200" y="1184276"/>
            <a:ext cx="11286067" cy="5194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a:defRPr lang="en-US" dirty="0" smtClean="0">
                <a:solidFill>
                  <a:schemeClr val="tx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5" name="Rectangle 25"/>
          <p:cNvSpPr>
            <a:spLocks noGrp="1" noChangeArrowheads="1"/>
          </p:cNvSpPr>
          <p:nvPr>
            <p:ph type="title"/>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2" name="Slide Number Placeholder 1"/>
          <p:cNvSpPr>
            <a:spLocks noGrp="1"/>
          </p:cNvSpPr>
          <p:nvPr>
            <p:ph type="sldNum" sz="quarter" idx="11"/>
          </p:nvPr>
        </p:nvSpPr>
        <p:spPr/>
        <p:txBody>
          <a:bodyPr/>
          <a:lstStyle/>
          <a:p>
            <a:pPr>
              <a:defRPr/>
            </a:pPr>
            <a:fld id="{162E4A84-A8F2-424A-AAF2-679D4EB18637}" type="slidenum">
              <a:rPr lang="en-US" smtClean="0"/>
              <a:pPr>
                <a:defRPr/>
              </a:pPr>
              <a:t>‹#›</a:t>
            </a:fld>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itle and Content slide">
    <p:spTree>
      <p:nvGrpSpPr>
        <p:cNvPr id="1" name=""/>
        <p:cNvGrpSpPr/>
        <p:nvPr/>
      </p:nvGrpSpPr>
      <p:grpSpPr>
        <a:xfrm>
          <a:off x="0" y="0"/>
          <a:ext cx="0" cy="0"/>
          <a:chOff x="0" y="0"/>
          <a:chExt cx="0" cy="0"/>
        </a:xfrm>
      </p:grpSpPr>
      <p:grpSp>
        <p:nvGrpSpPr>
          <p:cNvPr id="6" name="Group 5"/>
          <p:cNvGrpSpPr/>
          <p:nvPr userDrawn="1"/>
        </p:nvGrpSpPr>
        <p:grpSpPr>
          <a:xfrm>
            <a:off x="5321435" y="3172"/>
            <a:ext cx="6873740" cy="6858000"/>
            <a:chOff x="7983538" y="4763"/>
            <a:chExt cx="10312400" cy="10298113"/>
          </a:xfrm>
          <a:solidFill>
            <a:srgbClr val="E2E2E2"/>
          </a:solidFill>
        </p:grpSpPr>
        <p:sp>
          <p:nvSpPr>
            <p:cNvPr id="7" name="Freeform 6"/>
            <p:cNvSpPr>
              <a:spLocks/>
            </p:cNvSpPr>
            <p:nvPr userDrawn="1"/>
          </p:nvSpPr>
          <p:spPr bwMode="auto">
            <a:xfrm>
              <a:off x="8851900" y="4763"/>
              <a:ext cx="8696325" cy="10298113"/>
            </a:xfrm>
            <a:custGeom>
              <a:avLst/>
              <a:gdLst>
                <a:gd name="T0" fmla="*/ 920 w 1804"/>
                <a:gd name="T1" fmla="*/ 2136 h 2136"/>
                <a:gd name="T2" fmla="*/ 1804 w 1804"/>
                <a:gd name="T3" fmla="*/ 2136 h 2136"/>
                <a:gd name="T4" fmla="*/ 1804 w 1804"/>
                <a:gd name="T5" fmla="*/ 466 h 2136"/>
                <a:gd name="T6" fmla="*/ 1653 w 1804"/>
                <a:gd name="T7" fmla="*/ 0 h 2136"/>
                <a:gd name="T8" fmla="*/ 0 w 1804"/>
                <a:gd name="T9" fmla="*/ 0 h 2136"/>
                <a:gd name="T10" fmla="*/ 0 w 1804"/>
                <a:gd name="T11" fmla="*/ 804 h 2136"/>
                <a:gd name="T12" fmla="*/ 920 w 1804"/>
                <a:gd name="T13" fmla="*/ 2136 h 2136"/>
              </a:gdLst>
              <a:ahLst/>
              <a:cxnLst>
                <a:cxn ang="0">
                  <a:pos x="T0" y="T1"/>
                </a:cxn>
                <a:cxn ang="0">
                  <a:pos x="T2" y="T3"/>
                </a:cxn>
                <a:cxn ang="0">
                  <a:pos x="T4" y="T5"/>
                </a:cxn>
                <a:cxn ang="0">
                  <a:pos x="T6" y="T7"/>
                </a:cxn>
                <a:cxn ang="0">
                  <a:pos x="T8" y="T9"/>
                </a:cxn>
                <a:cxn ang="0">
                  <a:pos x="T10" y="T11"/>
                </a:cxn>
                <a:cxn ang="0">
                  <a:pos x="T12" y="T13"/>
                </a:cxn>
              </a:cxnLst>
              <a:rect l="0" t="0" r="r" b="b"/>
              <a:pathLst>
                <a:path w="1804" h="2136">
                  <a:moveTo>
                    <a:pt x="920" y="2136"/>
                  </a:moveTo>
                  <a:cubicBezTo>
                    <a:pt x="1804" y="2136"/>
                    <a:pt x="1804" y="2136"/>
                    <a:pt x="1804" y="2136"/>
                  </a:cubicBezTo>
                  <a:cubicBezTo>
                    <a:pt x="1804" y="466"/>
                    <a:pt x="1804" y="466"/>
                    <a:pt x="1804" y="466"/>
                  </a:cubicBezTo>
                  <a:cubicBezTo>
                    <a:pt x="1738" y="321"/>
                    <a:pt x="1688" y="163"/>
                    <a:pt x="1653" y="0"/>
                  </a:cubicBezTo>
                  <a:cubicBezTo>
                    <a:pt x="0" y="0"/>
                    <a:pt x="0" y="0"/>
                    <a:pt x="0" y="0"/>
                  </a:cubicBezTo>
                  <a:cubicBezTo>
                    <a:pt x="0" y="804"/>
                    <a:pt x="0" y="804"/>
                    <a:pt x="0" y="804"/>
                  </a:cubicBezTo>
                  <a:cubicBezTo>
                    <a:pt x="184" y="1350"/>
                    <a:pt x="486" y="1812"/>
                    <a:pt x="920" y="2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99"/>
            </a:p>
          </p:txBody>
        </p:sp>
        <p:sp>
          <p:nvSpPr>
            <p:cNvPr id="8" name="Freeform 9"/>
            <p:cNvSpPr>
              <a:spLocks/>
            </p:cNvSpPr>
            <p:nvPr userDrawn="1"/>
          </p:nvSpPr>
          <p:spPr bwMode="auto">
            <a:xfrm>
              <a:off x="17548225" y="2251075"/>
              <a:ext cx="747713" cy="8051800"/>
            </a:xfrm>
            <a:custGeom>
              <a:avLst/>
              <a:gdLst>
                <a:gd name="T0" fmla="*/ 155 w 155"/>
                <a:gd name="T1" fmla="*/ 1670 h 1670"/>
                <a:gd name="T2" fmla="*/ 155 w 155"/>
                <a:gd name="T3" fmla="*/ 272 h 1670"/>
                <a:gd name="T4" fmla="*/ 0 w 155"/>
                <a:gd name="T5" fmla="*/ 0 h 1670"/>
                <a:gd name="T6" fmla="*/ 0 w 155"/>
                <a:gd name="T7" fmla="*/ 1670 h 1670"/>
                <a:gd name="T8" fmla="*/ 155 w 155"/>
                <a:gd name="T9" fmla="*/ 1670 h 1670"/>
              </a:gdLst>
              <a:ahLst/>
              <a:cxnLst>
                <a:cxn ang="0">
                  <a:pos x="T0" y="T1"/>
                </a:cxn>
                <a:cxn ang="0">
                  <a:pos x="T2" y="T3"/>
                </a:cxn>
                <a:cxn ang="0">
                  <a:pos x="T4" y="T5"/>
                </a:cxn>
                <a:cxn ang="0">
                  <a:pos x="T6" y="T7"/>
                </a:cxn>
                <a:cxn ang="0">
                  <a:pos x="T8" y="T9"/>
                </a:cxn>
              </a:cxnLst>
              <a:rect l="0" t="0" r="r" b="b"/>
              <a:pathLst>
                <a:path w="155" h="1670">
                  <a:moveTo>
                    <a:pt x="155" y="1670"/>
                  </a:moveTo>
                  <a:cubicBezTo>
                    <a:pt x="155" y="272"/>
                    <a:pt x="155" y="272"/>
                    <a:pt x="155" y="272"/>
                  </a:cubicBezTo>
                  <a:cubicBezTo>
                    <a:pt x="95" y="188"/>
                    <a:pt x="44" y="97"/>
                    <a:pt x="0" y="0"/>
                  </a:cubicBezTo>
                  <a:cubicBezTo>
                    <a:pt x="0" y="1670"/>
                    <a:pt x="0" y="1670"/>
                    <a:pt x="0" y="1670"/>
                  </a:cubicBezTo>
                  <a:lnTo>
                    <a:pt x="155" y="16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99" dirty="0"/>
            </a:p>
          </p:txBody>
        </p:sp>
        <p:sp>
          <p:nvSpPr>
            <p:cNvPr id="10" name="Freeform 10"/>
            <p:cNvSpPr>
              <a:spLocks/>
            </p:cNvSpPr>
            <p:nvPr userDrawn="1"/>
          </p:nvSpPr>
          <p:spPr bwMode="auto">
            <a:xfrm>
              <a:off x="7983538" y="4763"/>
              <a:ext cx="868363" cy="3876675"/>
            </a:xfrm>
            <a:custGeom>
              <a:avLst/>
              <a:gdLst>
                <a:gd name="T0" fmla="*/ 0 w 180"/>
                <a:gd name="T1" fmla="*/ 0 h 804"/>
                <a:gd name="T2" fmla="*/ 180 w 180"/>
                <a:gd name="T3" fmla="*/ 804 h 804"/>
                <a:gd name="T4" fmla="*/ 180 w 180"/>
                <a:gd name="T5" fmla="*/ 0 h 804"/>
                <a:gd name="T6" fmla="*/ 0 w 180"/>
                <a:gd name="T7" fmla="*/ 0 h 804"/>
              </a:gdLst>
              <a:ahLst/>
              <a:cxnLst>
                <a:cxn ang="0">
                  <a:pos x="T0" y="T1"/>
                </a:cxn>
                <a:cxn ang="0">
                  <a:pos x="T2" y="T3"/>
                </a:cxn>
                <a:cxn ang="0">
                  <a:pos x="T4" y="T5"/>
                </a:cxn>
                <a:cxn ang="0">
                  <a:pos x="T6" y="T7"/>
                </a:cxn>
              </a:cxnLst>
              <a:rect l="0" t="0" r="r" b="b"/>
              <a:pathLst>
                <a:path w="180" h="804">
                  <a:moveTo>
                    <a:pt x="0" y="0"/>
                  </a:moveTo>
                  <a:cubicBezTo>
                    <a:pt x="36" y="282"/>
                    <a:pt x="96" y="552"/>
                    <a:pt x="180" y="804"/>
                  </a:cubicBezTo>
                  <a:cubicBezTo>
                    <a:pt x="180" y="0"/>
                    <a:pt x="180" y="0"/>
                    <a:pt x="18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99"/>
            </a:p>
          </p:txBody>
        </p:sp>
      </p:grpSp>
      <p:sp>
        <p:nvSpPr>
          <p:cNvPr id="19" name="Text Placeholder 18"/>
          <p:cNvSpPr>
            <a:spLocks noGrp="1"/>
          </p:cNvSpPr>
          <p:nvPr>
            <p:ph type="body" sz="quarter" idx="10"/>
          </p:nvPr>
        </p:nvSpPr>
        <p:spPr>
          <a:xfrm>
            <a:off x="457200" y="1184276"/>
            <a:ext cx="5543038" cy="5194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0" indent="0">
              <a:buClr>
                <a:schemeClr val="bg2">
                  <a:lumMod val="50000"/>
                </a:schemeClr>
              </a:buClr>
              <a:buNone/>
              <a:defRPr lang="en-US" dirty="0" smtClean="0">
                <a:solidFill>
                  <a:schemeClr val="accent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5" name="Rectangle 25"/>
          <p:cNvSpPr>
            <a:spLocks noGrp="1" noChangeArrowheads="1"/>
          </p:cNvSpPr>
          <p:nvPr>
            <p:ph type="title"/>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9" name="Text Placeholder 18"/>
          <p:cNvSpPr>
            <a:spLocks noGrp="1"/>
          </p:cNvSpPr>
          <p:nvPr>
            <p:ph type="body" sz="quarter" idx="12"/>
          </p:nvPr>
        </p:nvSpPr>
        <p:spPr>
          <a:xfrm>
            <a:off x="6215992" y="1184276"/>
            <a:ext cx="5543038" cy="5194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0" indent="0">
              <a:buClr>
                <a:schemeClr val="bg2">
                  <a:lumMod val="50000"/>
                </a:schemeClr>
              </a:buClr>
              <a:buNone/>
              <a:defRPr lang="en-US" dirty="0" smtClean="0">
                <a:solidFill>
                  <a:schemeClr val="accent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2" name="Slide Number Placeholder 1"/>
          <p:cNvSpPr>
            <a:spLocks noGrp="1"/>
          </p:cNvSpPr>
          <p:nvPr>
            <p:ph type="sldNum" sz="quarter" idx="13"/>
          </p:nvPr>
        </p:nvSpPr>
        <p:spPr/>
        <p:txBody>
          <a:bodyPr/>
          <a:lstStyle/>
          <a:p>
            <a:pPr>
              <a:defRPr/>
            </a:pPr>
            <a:fld id="{162E4A84-A8F2-424A-AAF2-679D4EB18637}" type="slidenum">
              <a:rPr lang="en-US" smtClean="0"/>
              <a:pPr>
                <a:defRPr/>
              </a:pPr>
              <a:t>‹#›</a:t>
            </a:fld>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and Content slide">
    <p:spTree>
      <p:nvGrpSpPr>
        <p:cNvPr id="1" name=""/>
        <p:cNvGrpSpPr/>
        <p:nvPr/>
      </p:nvGrpSpPr>
      <p:grpSpPr>
        <a:xfrm>
          <a:off x="0" y="0"/>
          <a:ext cx="0" cy="0"/>
          <a:chOff x="0" y="0"/>
          <a:chExt cx="0" cy="0"/>
        </a:xfrm>
      </p:grpSpPr>
      <p:sp>
        <p:nvSpPr>
          <p:cNvPr id="11" name="Freeform 10"/>
          <p:cNvSpPr>
            <a:spLocks/>
          </p:cNvSpPr>
          <p:nvPr userDrawn="1"/>
        </p:nvSpPr>
        <p:spPr bwMode="auto">
          <a:xfrm>
            <a:off x="5321434" y="3172"/>
            <a:ext cx="6873740" cy="6858000"/>
          </a:xfrm>
          <a:custGeom>
            <a:avLst/>
            <a:gdLst>
              <a:gd name="connsiteX0" fmla="*/ 0 w 10312400"/>
              <a:gd name="connsiteY0" fmla="*/ 0 h 10298113"/>
              <a:gd name="connsiteX1" fmla="*/ 868362 w 10312400"/>
              <a:gd name="connsiteY1" fmla="*/ 0 h 10298113"/>
              <a:gd name="connsiteX2" fmla="*/ 868363 w 10312400"/>
              <a:gd name="connsiteY2" fmla="*/ 0 h 10298113"/>
              <a:gd name="connsiteX3" fmla="*/ 870308 w 10312400"/>
              <a:gd name="connsiteY3" fmla="*/ 0 h 10298113"/>
              <a:gd name="connsiteX4" fmla="*/ 8836780 w 10312400"/>
              <a:gd name="connsiteY4" fmla="*/ 0 h 10298113"/>
              <a:gd name="connsiteX5" fmla="*/ 9564686 w 10312400"/>
              <a:gd name="connsiteY5" fmla="*/ 2246686 h 10298113"/>
              <a:gd name="connsiteX6" fmla="*/ 9564686 w 10312400"/>
              <a:gd name="connsiteY6" fmla="*/ 2246312 h 10298113"/>
              <a:gd name="connsiteX7" fmla="*/ 10312400 w 10312400"/>
              <a:gd name="connsiteY7" fmla="*/ 3557743 h 10298113"/>
              <a:gd name="connsiteX8" fmla="*/ 10312400 w 10312400"/>
              <a:gd name="connsiteY8" fmla="*/ 10298112 h 10298113"/>
              <a:gd name="connsiteX9" fmla="*/ 9564686 w 10312400"/>
              <a:gd name="connsiteY9" fmla="*/ 10298112 h 10298113"/>
              <a:gd name="connsiteX10" fmla="*/ 9564686 w 10312400"/>
              <a:gd name="connsiteY10" fmla="*/ 10298113 h 10298113"/>
              <a:gd name="connsiteX11" fmla="*/ 5303295 w 10312400"/>
              <a:gd name="connsiteY11" fmla="*/ 10298113 h 10298113"/>
              <a:gd name="connsiteX12" fmla="*/ 1041355 w 10312400"/>
              <a:gd name="connsiteY12" fmla="*/ 4365019 h 10298113"/>
              <a:gd name="connsiteX13" fmla="*/ 868363 w 10312400"/>
              <a:gd name="connsiteY13" fmla="*/ 3876259 h 10298113"/>
              <a:gd name="connsiteX14" fmla="*/ 868363 w 10312400"/>
              <a:gd name="connsiteY14" fmla="*/ 3876676 h 10298113"/>
              <a:gd name="connsiteX15" fmla="*/ 0 w 10312400"/>
              <a:gd name="connsiteY15" fmla="*/ 0 h 1029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12400" h="10298113">
                <a:moveTo>
                  <a:pt x="0" y="0"/>
                </a:moveTo>
                <a:lnTo>
                  <a:pt x="868362" y="0"/>
                </a:lnTo>
                <a:lnTo>
                  <a:pt x="868363" y="0"/>
                </a:lnTo>
                <a:lnTo>
                  <a:pt x="870308" y="0"/>
                </a:lnTo>
                <a:cubicBezTo>
                  <a:pt x="899489" y="0"/>
                  <a:pt x="1366388" y="0"/>
                  <a:pt x="8836780" y="0"/>
                </a:cubicBezTo>
                <a:cubicBezTo>
                  <a:pt x="9005500" y="785858"/>
                  <a:pt x="9246530" y="1547610"/>
                  <a:pt x="9564686" y="2246686"/>
                </a:cubicBezTo>
                <a:lnTo>
                  <a:pt x="9564686" y="2246312"/>
                </a:lnTo>
                <a:cubicBezTo>
                  <a:pt x="9776942" y="2713992"/>
                  <a:pt x="10022962" y="3152743"/>
                  <a:pt x="10312400" y="3557743"/>
                </a:cubicBezTo>
                <a:cubicBezTo>
                  <a:pt x="10312400" y="3557743"/>
                  <a:pt x="10312400" y="3557743"/>
                  <a:pt x="10312400" y="10298112"/>
                </a:cubicBezTo>
                <a:lnTo>
                  <a:pt x="9564686" y="10298112"/>
                </a:lnTo>
                <a:lnTo>
                  <a:pt x="9564686" y="10298113"/>
                </a:lnTo>
                <a:cubicBezTo>
                  <a:pt x="9564686" y="10298113"/>
                  <a:pt x="9564686" y="10298113"/>
                  <a:pt x="5303295" y="10298113"/>
                </a:cubicBezTo>
                <a:cubicBezTo>
                  <a:pt x="3341922" y="8833670"/>
                  <a:pt x="1939812" y="6784465"/>
                  <a:pt x="1041355" y="4365019"/>
                </a:cubicBezTo>
                <a:lnTo>
                  <a:pt x="868363" y="3876259"/>
                </a:lnTo>
                <a:lnTo>
                  <a:pt x="868363" y="3876676"/>
                </a:lnTo>
                <a:cubicBezTo>
                  <a:pt x="463127" y="2661598"/>
                  <a:pt x="173673" y="1359730"/>
                  <a:pt x="0" y="0"/>
                </a:cubicBezTo>
                <a:close/>
              </a:path>
            </a:pathLst>
          </a:custGeom>
          <a:blipFill dpi="0" rotWithShape="1">
            <a:blip r:embed="rId2" cstate="screen">
              <a:extLst>
                <a:ext uri="{28A0092B-C50C-407E-A947-70E740481C1C}">
                  <a14:useLocalDpi xmlns:a14="http://schemas.microsoft.com/office/drawing/2010/main" val="0"/>
                </a:ext>
              </a:extLst>
            </a:blip>
            <a:srcRect/>
            <a:stretch>
              <a:fillRect/>
            </a:stretch>
          </a:blipFill>
          <a:ln>
            <a:noFill/>
          </a:ln>
          <a:extLst/>
        </p:spPr>
        <p:txBody>
          <a:bodyPr vert="horz" wrap="square" lIns="60894" tIns="30447" rIns="60894" bIns="30447" numCol="1" anchor="t" anchorCtr="0" compatLnSpc="1">
            <a:prstTxWarp prst="textNoShape">
              <a:avLst/>
            </a:prstTxWarp>
            <a:noAutofit/>
          </a:bodyPr>
          <a:lstStyle/>
          <a:p>
            <a:endParaRPr lang="en-US" sz="1199"/>
          </a:p>
        </p:txBody>
      </p:sp>
      <p:sp>
        <p:nvSpPr>
          <p:cNvPr id="5" name="Rectangle 25"/>
          <p:cNvSpPr>
            <a:spLocks noGrp="1" noChangeArrowheads="1"/>
          </p:cNvSpPr>
          <p:nvPr userDrawn="1">
            <p:ph type="title"/>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2" name="Slide Number Placeholder 1"/>
          <p:cNvSpPr>
            <a:spLocks noGrp="1"/>
          </p:cNvSpPr>
          <p:nvPr userDrawn="1">
            <p:ph type="sldNum" sz="quarter" idx="13"/>
          </p:nvPr>
        </p:nvSpPr>
        <p:spPr/>
        <p:txBody>
          <a:bodyPr/>
          <a:lstStyle/>
          <a:p>
            <a:pPr>
              <a:defRPr/>
            </a:pPr>
            <a:fld id="{162E4A84-A8F2-424A-AAF2-679D4EB18637}" type="slidenum">
              <a:rPr lang="en-US" smtClean="0"/>
              <a:pPr>
                <a:defRPr/>
              </a:pPr>
              <a:t>‹#›</a:t>
            </a:fld>
            <a:endParaRPr lang="en-US" dirty="0"/>
          </a:p>
        </p:txBody>
      </p:sp>
      <p:sp>
        <p:nvSpPr>
          <p:cNvPr id="12" name="Freeform 11"/>
          <p:cNvSpPr>
            <a:spLocks/>
          </p:cNvSpPr>
          <p:nvPr userDrawn="1"/>
        </p:nvSpPr>
        <p:spPr bwMode="auto">
          <a:xfrm>
            <a:off x="5326725" y="0"/>
            <a:ext cx="6873740" cy="6858000"/>
          </a:xfrm>
          <a:custGeom>
            <a:avLst/>
            <a:gdLst>
              <a:gd name="connsiteX0" fmla="*/ 0 w 10312400"/>
              <a:gd name="connsiteY0" fmla="*/ 0 h 10298113"/>
              <a:gd name="connsiteX1" fmla="*/ 868362 w 10312400"/>
              <a:gd name="connsiteY1" fmla="*/ 0 h 10298113"/>
              <a:gd name="connsiteX2" fmla="*/ 868363 w 10312400"/>
              <a:gd name="connsiteY2" fmla="*/ 0 h 10298113"/>
              <a:gd name="connsiteX3" fmla="*/ 870308 w 10312400"/>
              <a:gd name="connsiteY3" fmla="*/ 0 h 10298113"/>
              <a:gd name="connsiteX4" fmla="*/ 8836780 w 10312400"/>
              <a:gd name="connsiteY4" fmla="*/ 0 h 10298113"/>
              <a:gd name="connsiteX5" fmla="*/ 9564686 w 10312400"/>
              <a:gd name="connsiteY5" fmla="*/ 2246686 h 10298113"/>
              <a:gd name="connsiteX6" fmla="*/ 9564686 w 10312400"/>
              <a:gd name="connsiteY6" fmla="*/ 2246312 h 10298113"/>
              <a:gd name="connsiteX7" fmla="*/ 10312400 w 10312400"/>
              <a:gd name="connsiteY7" fmla="*/ 3557743 h 10298113"/>
              <a:gd name="connsiteX8" fmla="*/ 10312400 w 10312400"/>
              <a:gd name="connsiteY8" fmla="*/ 10298112 h 10298113"/>
              <a:gd name="connsiteX9" fmla="*/ 9564686 w 10312400"/>
              <a:gd name="connsiteY9" fmla="*/ 10298112 h 10298113"/>
              <a:gd name="connsiteX10" fmla="*/ 9564686 w 10312400"/>
              <a:gd name="connsiteY10" fmla="*/ 10298113 h 10298113"/>
              <a:gd name="connsiteX11" fmla="*/ 5303295 w 10312400"/>
              <a:gd name="connsiteY11" fmla="*/ 10298113 h 10298113"/>
              <a:gd name="connsiteX12" fmla="*/ 1041355 w 10312400"/>
              <a:gd name="connsiteY12" fmla="*/ 4365019 h 10298113"/>
              <a:gd name="connsiteX13" fmla="*/ 868363 w 10312400"/>
              <a:gd name="connsiteY13" fmla="*/ 3876259 h 10298113"/>
              <a:gd name="connsiteX14" fmla="*/ 868363 w 10312400"/>
              <a:gd name="connsiteY14" fmla="*/ 3876676 h 10298113"/>
              <a:gd name="connsiteX15" fmla="*/ 0 w 10312400"/>
              <a:gd name="connsiteY15" fmla="*/ 0 h 1029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12400" h="10298113">
                <a:moveTo>
                  <a:pt x="0" y="0"/>
                </a:moveTo>
                <a:lnTo>
                  <a:pt x="868362" y="0"/>
                </a:lnTo>
                <a:lnTo>
                  <a:pt x="868363" y="0"/>
                </a:lnTo>
                <a:lnTo>
                  <a:pt x="870308" y="0"/>
                </a:lnTo>
                <a:cubicBezTo>
                  <a:pt x="899489" y="0"/>
                  <a:pt x="1366388" y="0"/>
                  <a:pt x="8836780" y="0"/>
                </a:cubicBezTo>
                <a:cubicBezTo>
                  <a:pt x="9005500" y="785858"/>
                  <a:pt x="9246530" y="1547610"/>
                  <a:pt x="9564686" y="2246686"/>
                </a:cubicBezTo>
                <a:lnTo>
                  <a:pt x="9564686" y="2246312"/>
                </a:lnTo>
                <a:cubicBezTo>
                  <a:pt x="9776942" y="2713992"/>
                  <a:pt x="10022962" y="3152743"/>
                  <a:pt x="10312400" y="3557743"/>
                </a:cubicBezTo>
                <a:cubicBezTo>
                  <a:pt x="10312400" y="3557743"/>
                  <a:pt x="10312400" y="3557743"/>
                  <a:pt x="10312400" y="10298112"/>
                </a:cubicBezTo>
                <a:lnTo>
                  <a:pt x="9564686" y="10298112"/>
                </a:lnTo>
                <a:lnTo>
                  <a:pt x="9564686" y="10298113"/>
                </a:lnTo>
                <a:cubicBezTo>
                  <a:pt x="9564686" y="10298113"/>
                  <a:pt x="9564686" y="10298113"/>
                  <a:pt x="5303295" y="10298113"/>
                </a:cubicBezTo>
                <a:cubicBezTo>
                  <a:pt x="3341922" y="8833670"/>
                  <a:pt x="1939812" y="6784465"/>
                  <a:pt x="1041355" y="4365019"/>
                </a:cubicBezTo>
                <a:lnTo>
                  <a:pt x="868363" y="3876259"/>
                </a:lnTo>
                <a:lnTo>
                  <a:pt x="868363" y="3876676"/>
                </a:lnTo>
                <a:cubicBezTo>
                  <a:pt x="463127" y="2661598"/>
                  <a:pt x="173673" y="1359730"/>
                  <a:pt x="0" y="0"/>
                </a:cubicBezTo>
                <a:close/>
              </a:path>
            </a:pathLst>
          </a:custGeom>
          <a:solidFill>
            <a:schemeClr val="accent2">
              <a:alpha val="70000"/>
            </a:schemeClr>
          </a:solidFill>
          <a:ln>
            <a:noFill/>
          </a:ln>
          <a:extLst/>
        </p:spPr>
        <p:txBody>
          <a:bodyPr vert="horz" wrap="square" lIns="60894" tIns="30447" rIns="60894" bIns="30447" numCol="1" anchor="t" anchorCtr="0" compatLnSpc="1">
            <a:prstTxWarp prst="textNoShape">
              <a:avLst/>
            </a:prstTxWarp>
            <a:noAutofit/>
          </a:bodyPr>
          <a:lstStyle/>
          <a:p>
            <a:endParaRPr lang="en-US" sz="1199"/>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Title and Content slide">
    <p:spTree>
      <p:nvGrpSpPr>
        <p:cNvPr id="1" name=""/>
        <p:cNvGrpSpPr/>
        <p:nvPr/>
      </p:nvGrpSpPr>
      <p:grpSpPr>
        <a:xfrm>
          <a:off x="0" y="0"/>
          <a:ext cx="0" cy="0"/>
          <a:chOff x="0" y="0"/>
          <a:chExt cx="0" cy="0"/>
        </a:xfrm>
      </p:grpSpPr>
      <p:sp>
        <p:nvSpPr>
          <p:cNvPr id="11" name="Freeform 10"/>
          <p:cNvSpPr>
            <a:spLocks/>
          </p:cNvSpPr>
          <p:nvPr userDrawn="1"/>
        </p:nvSpPr>
        <p:spPr bwMode="auto">
          <a:xfrm>
            <a:off x="5321434" y="3172"/>
            <a:ext cx="6873740" cy="6858000"/>
          </a:xfrm>
          <a:custGeom>
            <a:avLst/>
            <a:gdLst>
              <a:gd name="connsiteX0" fmla="*/ 0 w 10312400"/>
              <a:gd name="connsiteY0" fmla="*/ 0 h 10298113"/>
              <a:gd name="connsiteX1" fmla="*/ 868362 w 10312400"/>
              <a:gd name="connsiteY1" fmla="*/ 0 h 10298113"/>
              <a:gd name="connsiteX2" fmla="*/ 868363 w 10312400"/>
              <a:gd name="connsiteY2" fmla="*/ 0 h 10298113"/>
              <a:gd name="connsiteX3" fmla="*/ 870308 w 10312400"/>
              <a:gd name="connsiteY3" fmla="*/ 0 h 10298113"/>
              <a:gd name="connsiteX4" fmla="*/ 8836780 w 10312400"/>
              <a:gd name="connsiteY4" fmla="*/ 0 h 10298113"/>
              <a:gd name="connsiteX5" fmla="*/ 9564686 w 10312400"/>
              <a:gd name="connsiteY5" fmla="*/ 2246686 h 10298113"/>
              <a:gd name="connsiteX6" fmla="*/ 9564686 w 10312400"/>
              <a:gd name="connsiteY6" fmla="*/ 2246312 h 10298113"/>
              <a:gd name="connsiteX7" fmla="*/ 10312400 w 10312400"/>
              <a:gd name="connsiteY7" fmla="*/ 3557743 h 10298113"/>
              <a:gd name="connsiteX8" fmla="*/ 10312400 w 10312400"/>
              <a:gd name="connsiteY8" fmla="*/ 10298112 h 10298113"/>
              <a:gd name="connsiteX9" fmla="*/ 9564686 w 10312400"/>
              <a:gd name="connsiteY9" fmla="*/ 10298112 h 10298113"/>
              <a:gd name="connsiteX10" fmla="*/ 9564686 w 10312400"/>
              <a:gd name="connsiteY10" fmla="*/ 10298113 h 10298113"/>
              <a:gd name="connsiteX11" fmla="*/ 5303295 w 10312400"/>
              <a:gd name="connsiteY11" fmla="*/ 10298113 h 10298113"/>
              <a:gd name="connsiteX12" fmla="*/ 1041355 w 10312400"/>
              <a:gd name="connsiteY12" fmla="*/ 4365019 h 10298113"/>
              <a:gd name="connsiteX13" fmla="*/ 868363 w 10312400"/>
              <a:gd name="connsiteY13" fmla="*/ 3876259 h 10298113"/>
              <a:gd name="connsiteX14" fmla="*/ 868363 w 10312400"/>
              <a:gd name="connsiteY14" fmla="*/ 3876676 h 10298113"/>
              <a:gd name="connsiteX15" fmla="*/ 0 w 10312400"/>
              <a:gd name="connsiteY15" fmla="*/ 0 h 1029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12400" h="10298113">
                <a:moveTo>
                  <a:pt x="0" y="0"/>
                </a:moveTo>
                <a:lnTo>
                  <a:pt x="868362" y="0"/>
                </a:lnTo>
                <a:lnTo>
                  <a:pt x="868363" y="0"/>
                </a:lnTo>
                <a:lnTo>
                  <a:pt x="870308" y="0"/>
                </a:lnTo>
                <a:cubicBezTo>
                  <a:pt x="899489" y="0"/>
                  <a:pt x="1366388" y="0"/>
                  <a:pt x="8836780" y="0"/>
                </a:cubicBezTo>
                <a:cubicBezTo>
                  <a:pt x="9005500" y="785858"/>
                  <a:pt x="9246530" y="1547610"/>
                  <a:pt x="9564686" y="2246686"/>
                </a:cubicBezTo>
                <a:lnTo>
                  <a:pt x="9564686" y="2246312"/>
                </a:lnTo>
                <a:cubicBezTo>
                  <a:pt x="9776942" y="2713992"/>
                  <a:pt x="10022962" y="3152743"/>
                  <a:pt x="10312400" y="3557743"/>
                </a:cubicBezTo>
                <a:cubicBezTo>
                  <a:pt x="10312400" y="3557743"/>
                  <a:pt x="10312400" y="3557743"/>
                  <a:pt x="10312400" y="10298112"/>
                </a:cubicBezTo>
                <a:lnTo>
                  <a:pt x="9564686" y="10298112"/>
                </a:lnTo>
                <a:lnTo>
                  <a:pt x="9564686" y="10298113"/>
                </a:lnTo>
                <a:cubicBezTo>
                  <a:pt x="9564686" y="10298113"/>
                  <a:pt x="9564686" y="10298113"/>
                  <a:pt x="5303295" y="10298113"/>
                </a:cubicBezTo>
                <a:cubicBezTo>
                  <a:pt x="3341922" y="8833670"/>
                  <a:pt x="1939812" y="6784465"/>
                  <a:pt x="1041355" y="4365019"/>
                </a:cubicBezTo>
                <a:lnTo>
                  <a:pt x="868363" y="3876259"/>
                </a:lnTo>
                <a:lnTo>
                  <a:pt x="868363" y="3876676"/>
                </a:lnTo>
                <a:cubicBezTo>
                  <a:pt x="463127" y="2661598"/>
                  <a:pt x="173673" y="1359730"/>
                  <a:pt x="0" y="0"/>
                </a:cubicBezTo>
                <a:close/>
              </a:path>
            </a:pathLst>
          </a:custGeom>
          <a:blipFill dpi="0" rotWithShape="1">
            <a:blip r:embed="rId2" cstate="print">
              <a:extLst>
                <a:ext uri="{28A0092B-C50C-407E-A947-70E740481C1C}">
                  <a14:useLocalDpi xmlns:a14="http://schemas.microsoft.com/office/drawing/2010/main" val="0"/>
                </a:ext>
              </a:extLst>
            </a:blip>
            <a:srcRect/>
            <a:stretch>
              <a:fillRect l="2000"/>
            </a:stretch>
          </a:blipFill>
          <a:ln>
            <a:noFill/>
          </a:ln>
          <a:extLst/>
        </p:spPr>
        <p:txBody>
          <a:bodyPr vert="horz" wrap="square" lIns="60894" tIns="30447" rIns="60894" bIns="30447" numCol="1" anchor="t" anchorCtr="0" compatLnSpc="1">
            <a:prstTxWarp prst="textNoShape">
              <a:avLst/>
            </a:prstTxWarp>
            <a:noAutofit/>
          </a:bodyPr>
          <a:lstStyle/>
          <a:p>
            <a:endParaRPr lang="en-US" sz="1199"/>
          </a:p>
        </p:txBody>
      </p:sp>
      <p:sp>
        <p:nvSpPr>
          <p:cNvPr id="5" name="Rectangle 25"/>
          <p:cNvSpPr>
            <a:spLocks noGrp="1" noChangeArrowheads="1"/>
          </p:cNvSpPr>
          <p:nvPr userDrawn="1">
            <p:ph type="title"/>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2" name="Slide Number Placeholder 1"/>
          <p:cNvSpPr>
            <a:spLocks noGrp="1"/>
          </p:cNvSpPr>
          <p:nvPr userDrawn="1">
            <p:ph type="sldNum" sz="quarter" idx="13"/>
          </p:nvPr>
        </p:nvSpPr>
        <p:spPr/>
        <p:txBody>
          <a:bodyPr/>
          <a:lstStyle/>
          <a:p>
            <a:pPr>
              <a:defRPr/>
            </a:pPr>
            <a:fld id="{162E4A84-A8F2-424A-AAF2-679D4EB18637}" type="slidenum">
              <a:rPr lang="en-US" smtClean="0"/>
              <a:pPr>
                <a:defRPr/>
              </a:pPr>
              <a:t>‹#›</a:t>
            </a:fld>
            <a:endParaRPr lang="en-US" dirty="0"/>
          </a:p>
        </p:txBody>
      </p:sp>
      <p:sp>
        <p:nvSpPr>
          <p:cNvPr id="12" name="Freeform 11"/>
          <p:cNvSpPr>
            <a:spLocks/>
          </p:cNvSpPr>
          <p:nvPr userDrawn="1"/>
        </p:nvSpPr>
        <p:spPr bwMode="auto">
          <a:xfrm>
            <a:off x="5321434" y="0"/>
            <a:ext cx="6873740" cy="6858000"/>
          </a:xfrm>
          <a:custGeom>
            <a:avLst/>
            <a:gdLst>
              <a:gd name="connsiteX0" fmla="*/ 0 w 10312400"/>
              <a:gd name="connsiteY0" fmla="*/ 0 h 10298113"/>
              <a:gd name="connsiteX1" fmla="*/ 868362 w 10312400"/>
              <a:gd name="connsiteY1" fmla="*/ 0 h 10298113"/>
              <a:gd name="connsiteX2" fmla="*/ 868363 w 10312400"/>
              <a:gd name="connsiteY2" fmla="*/ 0 h 10298113"/>
              <a:gd name="connsiteX3" fmla="*/ 870308 w 10312400"/>
              <a:gd name="connsiteY3" fmla="*/ 0 h 10298113"/>
              <a:gd name="connsiteX4" fmla="*/ 8836780 w 10312400"/>
              <a:gd name="connsiteY4" fmla="*/ 0 h 10298113"/>
              <a:gd name="connsiteX5" fmla="*/ 9564686 w 10312400"/>
              <a:gd name="connsiteY5" fmla="*/ 2246686 h 10298113"/>
              <a:gd name="connsiteX6" fmla="*/ 9564686 w 10312400"/>
              <a:gd name="connsiteY6" fmla="*/ 2246312 h 10298113"/>
              <a:gd name="connsiteX7" fmla="*/ 10312400 w 10312400"/>
              <a:gd name="connsiteY7" fmla="*/ 3557743 h 10298113"/>
              <a:gd name="connsiteX8" fmla="*/ 10312400 w 10312400"/>
              <a:gd name="connsiteY8" fmla="*/ 10298112 h 10298113"/>
              <a:gd name="connsiteX9" fmla="*/ 9564686 w 10312400"/>
              <a:gd name="connsiteY9" fmla="*/ 10298112 h 10298113"/>
              <a:gd name="connsiteX10" fmla="*/ 9564686 w 10312400"/>
              <a:gd name="connsiteY10" fmla="*/ 10298113 h 10298113"/>
              <a:gd name="connsiteX11" fmla="*/ 5303295 w 10312400"/>
              <a:gd name="connsiteY11" fmla="*/ 10298113 h 10298113"/>
              <a:gd name="connsiteX12" fmla="*/ 1041355 w 10312400"/>
              <a:gd name="connsiteY12" fmla="*/ 4365019 h 10298113"/>
              <a:gd name="connsiteX13" fmla="*/ 868363 w 10312400"/>
              <a:gd name="connsiteY13" fmla="*/ 3876259 h 10298113"/>
              <a:gd name="connsiteX14" fmla="*/ 868363 w 10312400"/>
              <a:gd name="connsiteY14" fmla="*/ 3876676 h 10298113"/>
              <a:gd name="connsiteX15" fmla="*/ 0 w 10312400"/>
              <a:gd name="connsiteY15" fmla="*/ 0 h 1029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12400" h="10298113">
                <a:moveTo>
                  <a:pt x="0" y="0"/>
                </a:moveTo>
                <a:lnTo>
                  <a:pt x="868362" y="0"/>
                </a:lnTo>
                <a:lnTo>
                  <a:pt x="868363" y="0"/>
                </a:lnTo>
                <a:lnTo>
                  <a:pt x="870308" y="0"/>
                </a:lnTo>
                <a:cubicBezTo>
                  <a:pt x="899489" y="0"/>
                  <a:pt x="1366388" y="0"/>
                  <a:pt x="8836780" y="0"/>
                </a:cubicBezTo>
                <a:cubicBezTo>
                  <a:pt x="9005500" y="785858"/>
                  <a:pt x="9246530" y="1547610"/>
                  <a:pt x="9564686" y="2246686"/>
                </a:cubicBezTo>
                <a:lnTo>
                  <a:pt x="9564686" y="2246312"/>
                </a:lnTo>
                <a:cubicBezTo>
                  <a:pt x="9776942" y="2713992"/>
                  <a:pt x="10022962" y="3152743"/>
                  <a:pt x="10312400" y="3557743"/>
                </a:cubicBezTo>
                <a:cubicBezTo>
                  <a:pt x="10312400" y="3557743"/>
                  <a:pt x="10312400" y="3557743"/>
                  <a:pt x="10312400" y="10298112"/>
                </a:cubicBezTo>
                <a:lnTo>
                  <a:pt x="9564686" y="10298112"/>
                </a:lnTo>
                <a:lnTo>
                  <a:pt x="9564686" y="10298113"/>
                </a:lnTo>
                <a:cubicBezTo>
                  <a:pt x="9564686" y="10298113"/>
                  <a:pt x="9564686" y="10298113"/>
                  <a:pt x="5303295" y="10298113"/>
                </a:cubicBezTo>
                <a:cubicBezTo>
                  <a:pt x="3341922" y="8833670"/>
                  <a:pt x="1939812" y="6784465"/>
                  <a:pt x="1041355" y="4365019"/>
                </a:cubicBezTo>
                <a:lnTo>
                  <a:pt x="868363" y="3876259"/>
                </a:lnTo>
                <a:lnTo>
                  <a:pt x="868363" y="3876676"/>
                </a:lnTo>
                <a:cubicBezTo>
                  <a:pt x="463127" y="2661598"/>
                  <a:pt x="173673" y="1359730"/>
                  <a:pt x="0" y="0"/>
                </a:cubicBezTo>
                <a:close/>
              </a:path>
            </a:pathLst>
          </a:custGeom>
          <a:solidFill>
            <a:schemeClr val="accent4">
              <a:alpha val="70000"/>
            </a:schemeClr>
          </a:solidFill>
          <a:ln>
            <a:noFill/>
          </a:ln>
          <a:extLst/>
        </p:spPr>
        <p:txBody>
          <a:bodyPr vert="horz" wrap="square" lIns="60894" tIns="30447" rIns="60894" bIns="30447" numCol="1" anchor="t" anchorCtr="0" compatLnSpc="1">
            <a:prstTxWarp prst="textNoShape">
              <a:avLst/>
            </a:prstTxWarp>
            <a:noAutofit/>
          </a:bodyPr>
          <a:lstStyle/>
          <a:p>
            <a:endParaRPr lang="en-US" sz="1199"/>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and Content slide">
    <p:spTree>
      <p:nvGrpSpPr>
        <p:cNvPr id="1" name=""/>
        <p:cNvGrpSpPr/>
        <p:nvPr/>
      </p:nvGrpSpPr>
      <p:grpSpPr>
        <a:xfrm>
          <a:off x="0" y="0"/>
          <a:ext cx="0" cy="0"/>
          <a:chOff x="0" y="0"/>
          <a:chExt cx="0" cy="0"/>
        </a:xfrm>
      </p:grpSpPr>
      <p:sp>
        <p:nvSpPr>
          <p:cNvPr id="9" name="Text Placeholder 9"/>
          <p:cNvSpPr>
            <a:spLocks noGrp="1"/>
          </p:cNvSpPr>
          <p:nvPr>
            <p:ph type="body" sz="quarter" idx="18"/>
          </p:nvPr>
        </p:nvSpPr>
        <p:spPr>
          <a:xfrm>
            <a:off x="485889" y="1217884"/>
            <a:ext cx="5437967" cy="5031786"/>
          </a:xfrm>
          <a:solidFill>
            <a:srgbClr val="D0D2D3">
              <a:alpha val="76863"/>
            </a:srgbClr>
          </a:solidFill>
        </p:spPr>
        <p:txBody>
          <a:bodyPr tIns="1152000"/>
          <a:lstStyle>
            <a:lvl1pPr>
              <a:lnSpc>
                <a:spcPts val="2264"/>
              </a:lnSpc>
              <a:spcBef>
                <a:spcPts val="1199"/>
              </a:spcBef>
              <a:defRPr sz="2131">
                <a:solidFill>
                  <a:schemeClr val="tx2"/>
                </a:solidFill>
              </a:defRPr>
            </a:lvl1pPr>
            <a:lvl2pPr marL="533844" indent="-214595">
              <a:buClr>
                <a:schemeClr val="tx2"/>
              </a:buClr>
              <a:defRPr sz="1865"/>
            </a:lvl2pPr>
          </a:lstStyle>
          <a:p>
            <a:pPr lvl="0"/>
            <a:r>
              <a:rPr lang="en-US" dirty="0"/>
              <a:t>Click to edit Master text styles</a:t>
            </a:r>
          </a:p>
          <a:p>
            <a:pPr lvl="1"/>
            <a:r>
              <a:rPr lang="en-US" dirty="0"/>
              <a:t>Second level</a:t>
            </a:r>
          </a:p>
        </p:txBody>
      </p:sp>
      <p:sp>
        <p:nvSpPr>
          <p:cNvPr id="5" name="Rectangle 25"/>
          <p:cNvSpPr>
            <a:spLocks noGrp="1" noChangeArrowheads="1"/>
          </p:cNvSpPr>
          <p:nvPr>
            <p:ph type="title"/>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12" name="Text Placeholder 18"/>
          <p:cNvSpPr>
            <a:spLocks noGrp="1"/>
          </p:cNvSpPr>
          <p:nvPr>
            <p:ph type="body" sz="quarter" idx="13"/>
          </p:nvPr>
        </p:nvSpPr>
        <p:spPr>
          <a:xfrm>
            <a:off x="0" y="1352663"/>
            <a:ext cx="6023237" cy="527615"/>
          </a:xfrm>
          <a:solidFill>
            <a:srgbClr val="069EDB">
              <a:alpha val="76078"/>
            </a:srgbClr>
          </a:solidFill>
          <a:ln>
            <a:noFill/>
          </a:ln>
          <a:extLst/>
        </p:spPr>
        <p:txBody>
          <a:bodyPr vert="horz" wrap="square" lIns="163229" tIns="81610" rIns="163229" bIns="81610" numCol="1" anchor="ctr" anchorCtr="0" compatLnSpc="1">
            <a:prstTxWarp prst="textNoShape">
              <a:avLst/>
            </a:prstTxWarp>
          </a:bodyPr>
          <a:lstStyle>
            <a:lvl1pPr marL="537015" indent="0">
              <a:buFontTx/>
              <a:buNone/>
              <a:defRPr lang="en-US" dirty="0" smtClean="0">
                <a:solidFill>
                  <a:schemeClr val="bg1"/>
                </a:solidFill>
              </a:defRPr>
            </a:lvl1pPr>
            <a:lvl2pPr marL="640020" marR="0" indent="-320952" algn="l" defTabSz="608899" rtl="0" eaLnBrk="0" fontAlgn="base" latinLnBrk="0" hangingPunct="0">
              <a:lnSpc>
                <a:spcPct val="100000"/>
              </a:lnSpc>
              <a:spcBef>
                <a:spcPts val="714"/>
              </a:spcBef>
              <a:spcAft>
                <a:spcPct val="0"/>
              </a:spcAft>
              <a:buClr>
                <a:schemeClr val="bg2"/>
              </a:buClr>
              <a:buSzPct val="80000"/>
              <a:buFont typeface="Arial" panose="020B0604020202020204" pitchFamily="34" charset="0"/>
              <a:buChar char="•"/>
              <a:tabLst/>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p:txBody>
      </p:sp>
      <p:sp>
        <p:nvSpPr>
          <p:cNvPr id="2" name="Slide Number Placeholder 1"/>
          <p:cNvSpPr>
            <a:spLocks noGrp="1"/>
          </p:cNvSpPr>
          <p:nvPr>
            <p:ph type="sldNum" sz="quarter" idx="16"/>
          </p:nvPr>
        </p:nvSpPr>
        <p:spPr/>
        <p:txBody>
          <a:bodyPr/>
          <a:lstStyle/>
          <a:p>
            <a:pPr>
              <a:defRPr/>
            </a:pPr>
            <a:fld id="{162E4A84-A8F2-424A-AAF2-679D4EB18637}" type="slidenum">
              <a:rPr lang="en-US" smtClean="0"/>
              <a:pPr>
                <a:defRPr/>
              </a:pPr>
              <a:t>‹#›</a:t>
            </a:fld>
            <a:endParaRPr lang="en-US" dirty="0"/>
          </a:p>
        </p:txBody>
      </p:sp>
      <p:sp>
        <p:nvSpPr>
          <p:cNvPr id="16" name="Text Placeholder 9"/>
          <p:cNvSpPr>
            <a:spLocks noGrp="1"/>
          </p:cNvSpPr>
          <p:nvPr>
            <p:ph type="body" sz="quarter" idx="19"/>
          </p:nvPr>
        </p:nvSpPr>
        <p:spPr>
          <a:xfrm>
            <a:off x="6335985" y="1217884"/>
            <a:ext cx="5437967" cy="5031786"/>
          </a:xfrm>
          <a:solidFill>
            <a:srgbClr val="D0D2D3">
              <a:alpha val="76863"/>
            </a:srgbClr>
          </a:solidFill>
        </p:spPr>
        <p:txBody>
          <a:bodyPr tIns="1152000"/>
          <a:lstStyle>
            <a:lvl1pPr>
              <a:lnSpc>
                <a:spcPts val="2264"/>
              </a:lnSpc>
              <a:spcBef>
                <a:spcPts val="1199"/>
              </a:spcBef>
              <a:defRPr sz="2131">
                <a:solidFill>
                  <a:schemeClr val="tx2"/>
                </a:solidFill>
              </a:defRPr>
            </a:lvl1pPr>
            <a:lvl2pPr marL="533844" indent="-214595">
              <a:buClr>
                <a:schemeClr val="tx2"/>
              </a:buClr>
              <a:defRPr sz="1865"/>
            </a:lvl2pPr>
          </a:lstStyle>
          <a:p>
            <a:pPr lvl="0"/>
            <a:r>
              <a:rPr lang="en-US" dirty="0"/>
              <a:t>Click to edit Master text styles</a:t>
            </a:r>
          </a:p>
          <a:p>
            <a:pPr lvl="1"/>
            <a:r>
              <a:rPr lang="en-US" dirty="0"/>
              <a:t>Second level</a:t>
            </a:r>
          </a:p>
        </p:txBody>
      </p:sp>
      <p:sp>
        <p:nvSpPr>
          <p:cNvPr id="17" name="Text Placeholder 18"/>
          <p:cNvSpPr>
            <a:spLocks noGrp="1"/>
          </p:cNvSpPr>
          <p:nvPr>
            <p:ph type="body" sz="quarter" idx="20"/>
          </p:nvPr>
        </p:nvSpPr>
        <p:spPr>
          <a:xfrm>
            <a:off x="6224325" y="1352663"/>
            <a:ext cx="5965559" cy="527615"/>
          </a:xfrm>
          <a:solidFill>
            <a:srgbClr val="069EDB">
              <a:alpha val="76078"/>
            </a:srgbClr>
          </a:solidFill>
          <a:ln>
            <a:noFill/>
          </a:ln>
          <a:extLst/>
        </p:spPr>
        <p:txBody>
          <a:bodyPr vert="horz" wrap="square" lIns="163229" tIns="81610" rIns="163229" bIns="81610" numCol="1" anchor="ctr" anchorCtr="0" compatLnSpc="1">
            <a:prstTxWarp prst="textNoShape">
              <a:avLst/>
            </a:prstTxWarp>
          </a:bodyPr>
          <a:lstStyle>
            <a:lvl1pPr marL="119454" indent="0">
              <a:buFontTx/>
              <a:buNone/>
              <a:defRPr lang="en-US" dirty="0" smtClean="0">
                <a:solidFill>
                  <a:schemeClr val="bg1"/>
                </a:solidFill>
              </a:defRPr>
            </a:lvl1pPr>
            <a:lvl2pPr marL="640020" marR="0" indent="-320952" algn="l" defTabSz="608899" rtl="0" eaLnBrk="0" fontAlgn="base" latinLnBrk="0" hangingPunct="0">
              <a:lnSpc>
                <a:spcPct val="100000"/>
              </a:lnSpc>
              <a:spcBef>
                <a:spcPts val="714"/>
              </a:spcBef>
              <a:spcAft>
                <a:spcPct val="0"/>
              </a:spcAft>
              <a:buClr>
                <a:schemeClr val="bg2"/>
              </a:buClr>
              <a:buSzPct val="80000"/>
              <a:buFont typeface="Arial" panose="020B0604020202020204" pitchFamily="34" charset="0"/>
              <a:buChar char="•"/>
              <a:tabLst/>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and Content slide">
    <p:spTree>
      <p:nvGrpSpPr>
        <p:cNvPr id="1" name=""/>
        <p:cNvGrpSpPr/>
        <p:nvPr/>
      </p:nvGrpSpPr>
      <p:grpSpPr>
        <a:xfrm>
          <a:off x="0" y="0"/>
          <a:ext cx="0" cy="0"/>
          <a:chOff x="0" y="0"/>
          <a:chExt cx="0" cy="0"/>
        </a:xfrm>
      </p:grpSpPr>
      <p:sp>
        <p:nvSpPr>
          <p:cNvPr id="3" name="Freeform 2"/>
          <p:cNvSpPr/>
          <p:nvPr userDrawn="1"/>
        </p:nvSpPr>
        <p:spPr>
          <a:xfrm>
            <a:off x="-11950" y="-95520"/>
            <a:ext cx="4756444" cy="6972984"/>
          </a:xfrm>
          <a:custGeom>
            <a:avLst/>
            <a:gdLst>
              <a:gd name="connsiteX0" fmla="*/ 7135905 w 7135905"/>
              <a:gd name="connsiteY0" fmla="*/ 0 h 10470776"/>
              <a:gd name="connsiteX1" fmla="*/ 5970494 w 7135905"/>
              <a:gd name="connsiteY1" fmla="*/ 10452847 h 10470776"/>
              <a:gd name="connsiteX2" fmla="*/ 35858 w 7135905"/>
              <a:gd name="connsiteY2" fmla="*/ 10470776 h 10470776"/>
              <a:gd name="connsiteX3" fmla="*/ 0 w 7135905"/>
              <a:gd name="connsiteY3" fmla="*/ 161364 h 10470776"/>
              <a:gd name="connsiteX4" fmla="*/ 7117976 w 7135905"/>
              <a:gd name="connsiteY4" fmla="*/ 161364 h 10470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905" h="10470776">
                <a:moveTo>
                  <a:pt x="7135905" y="0"/>
                </a:moveTo>
                <a:lnTo>
                  <a:pt x="5970494" y="10452847"/>
                </a:lnTo>
                <a:lnTo>
                  <a:pt x="35858" y="10470776"/>
                </a:lnTo>
                <a:lnTo>
                  <a:pt x="0" y="161364"/>
                </a:lnTo>
                <a:lnTo>
                  <a:pt x="7117976" y="16136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sp>
        <p:nvSpPr>
          <p:cNvPr id="19" name="Text Placeholder 18"/>
          <p:cNvSpPr>
            <a:spLocks noGrp="1"/>
          </p:cNvSpPr>
          <p:nvPr>
            <p:ph type="body" sz="quarter" idx="10"/>
          </p:nvPr>
        </p:nvSpPr>
        <p:spPr>
          <a:xfrm>
            <a:off x="457200" y="1184276"/>
            <a:ext cx="3596860" cy="5194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0" indent="0">
              <a:buNone/>
              <a:defRPr lang="en-US" dirty="0" smtClean="0">
                <a:solidFill>
                  <a:schemeClr val="tx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p:txBody>
      </p:sp>
      <p:sp>
        <p:nvSpPr>
          <p:cNvPr id="5" name="Rectangle 25"/>
          <p:cNvSpPr>
            <a:spLocks noGrp="1" noChangeArrowheads="1"/>
          </p:cNvSpPr>
          <p:nvPr>
            <p:ph type="title"/>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7" name="Text Placeholder 18"/>
          <p:cNvSpPr>
            <a:spLocks noGrp="1"/>
          </p:cNvSpPr>
          <p:nvPr>
            <p:ph type="body" sz="quarter" idx="11"/>
          </p:nvPr>
        </p:nvSpPr>
        <p:spPr>
          <a:xfrm>
            <a:off x="4296112" y="1184276"/>
            <a:ext cx="7487442" cy="5194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a:defRPr lang="en-US" dirty="0" smtClean="0">
                <a:solidFill>
                  <a:schemeClr val="tx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2" name="Slide Number Placeholder 1"/>
          <p:cNvSpPr>
            <a:spLocks noGrp="1"/>
          </p:cNvSpPr>
          <p:nvPr>
            <p:ph type="sldNum" sz="quarter" idx="12"/>
          </p:nvPr>
        </p:nvSpPr>
        <p:spPr/>
        <p:txBody>
          <a:bodyPr/>
          <a:lstStyle/>
          <a:p>
            <a:pPr>
              <a:defRPr/>
            </a:pPr>
            <a:fld id="{162E4A84-A8F2-424A-AAF2-679D4EB18637}" type="slidenum">
              <a:rPr lang="en-US" smtClean="0"/>
              <a:pPr>
                <a:defRPr/>
              </a:pPr>
              <a:t>‹#›</a:t>
            </a:fld>
            <a:endParaRPr lang="en-US"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and Content slide">
    <p:spTree>
      <p:nvGrpSpPr>
        <p:cNvPr id="1" name=""/>
        <p:cNvGrpSpPr/>
        <p:nvPr/>
      </p:nvGrpSpPr>
      <p:grpSpPr>
        <a:xfrm>
          <a:off x="0" y="0"/>
          <a:ext cx="0" cy="0"/>
          <a:chOff x="0" y="0"/>
          <a:chExt cx="0" cy="0"/>
        </a:xfrm>
      </p:grpSpPr>
      <p:sp>
        <p:nvSpPr>
          <p:cNvPr id="11" name="Chart Placeholder 10"/>
          <p:cNvSpPr>
            <a:spLocks noGrp="1"/>
          </p:cNvSpPr>
          <p:nvPr>
            <p:ph type="chart" sz="quarter" idx="12"/>
          </p:nvPr>
        </p:nvSpPr>
        <p:spPr>
          <a:xfrm>
            <a:off x="4289739" y="1182997"/>
            <a:ext cx="7537200" cy="5187637"/>
          </a:xfrm>
        </p:spPr>
        <p:txBody>
          <a:bodyPr/>
          <a:lstStyle/>
          <a:p>
            <a:endParaRPr lang="en-US"/>
          </a:p>
        </p:txBody>
      </p:sp>
      <p:sp>
        <p:nvSpPr>
          <p:cNvPr id="19" name="Text Placeholder 18"/>
          <p:cNvSpPr>
            <a:spLocks noGrp="1"/>
          </p:cNvSpPr>
          <p:nvPr>
            <p:ph type="body" sz="quarter" idx="10"/>
          </p:nvPr>
        </p:nvSpPr>
        <p:spPr>
          <a:xfrm>
            <a:off x="457200" y="1184276"/>
            <a:ext cx="3596860" cy="51943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0" indent="0">
              <a:buNone/>
              <a:defRPr lang="en-US" dirty="0" smtClean="0">
                <a:solidFill>
                  <a:schemeClr val="tx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p:txBody>
      </p:sp>
      <p:sp>
        <p:nvSpPr>
          <p:cNvPr id="5" name="Rectangle 25"/>
          <p:cNvSpPr>
            <a:spLocks noGrp="1" noChangeArrowheads="1"/>
          </p:cNvSpPr>
          <p:nvPr>
            <p:ph type="title"/>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2" name="Slide Number Placeholder 1"/>
          <p:cNvSpPr>
            <a:spLocks noGrp="1"/>
          </p:cNvSpPr>
          <p:nvPr>
            <p:ph type="sldNum" sz="quarter" idx="13"/>
          </p:nvPr>
        </p:nvSpPr>
        <p:spPr/>
        <p:txBody>
          <a:bodyPr/>
          <a:lstStyle/>
          <a:p>
            <a:pPr>
              <a:defRPr/>
            </a:pPr>
            <a:fld id="{162E4A84-A8F2-424A-AAF2-679D4EB18637}" type="slidenum">
              <a:rPr lang="en-US" smtClean="0"/>
              <a:pPr>
                <a:defRPr/>
              </a:pPr>
              <a:t>‹#›</a:t>
            </a:fld>
            <a:endParaRPr lang="en-US" dirty="0"/>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a:defRPr/>
            </a:pPr>
            <a:fld id="{162E4A84-A8F2-424A-AAF2-679D4EB18637}" type="slidenum">
              <a:rPr lang="en-US" smtClean="0"/>
              <a:pPr>
                <a:defRPr/>
              </a:pPr>
              <a:t>‹#›</a:t>
            </a:fld>
            <a:endParaRPr lang="en-US" dirty="0"/>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and Content slide">
    <p:spTree>
      <p:nvGrpSpPr>
        <p:cNvPr id="1" name=""/>
        <p:cNvGrpSpPr/>
        <p:nvPr/>
      </p:nvGrpSpPr>
      <p:grpSpPr>
        <a:xfrm>
          <a:off x="0" y="0"/>
          <a:ext cx="0" cy="0"/>
          <a:chOff x="0" y="0"/>
          <a:chExt cx="0" cy="0"/>
        </a:xfrm>
      </p:grpSpPr>
      <p:sp>
        <p:nvSpPr>
          <p:cNvPr id="5" name="Rectangle 25"/>
          <p:cNvSpPr>
            <a:spLocks noGrp="1" noChangeArrowheads="1"/>
          </p:cNvSpPr>
          <p:nvPr>
            <p:ph type="title"/>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sz="3196">
                <a:solidFill>
                  <a:schemeClr val="tx1"/>
                </a:solidFill>
              </a:defRPr>
            </a:lvl1pPr>
          </a:lstStyle>
          <a:p>
            <a:pPr lvl="0"/>
            <a:r>
              <a:rPr lang="en-US" dirty="0"/>
              <a:t>Short Title Here</a:t>
            </a:r>
          </a:p>
        </p:txBody>
      </p:sp>
      <p:sp>
        <p:nvSpPr>
          <p:cNvPr id="2" name="Slide Number Placeholder 1"/>
          <p:cNvSpPr>
            <a:spLocks noGrp="1"/>
          </p:cNvSpPr>
          <p:nvPr>
            <p:ph type="sldNum" sz="quarter" idx="10"/>
          </p:nvPr>
        </p:nvSpPr>
        <p:spPr/>
        <p:txBody>
          <a:bodyPr/>
          <a:lstStyle/>
          <a:p>
            <a:pPr>
              <a:defRPr/>
            </a:pPr>
            <a:fld id="{162E4A84-A8F2-424A-AAF2-679D4EB18637}" type="slidenum">
              <a:rPr lang="en-US" smtClean="0"/>
              <a:pPr>
                <a:defRPr/>
              </a:pPr>
              <a:t>‹#›</a:t>
            </a:fld>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A93321-02A2-D440-9EF8-23BF6D3564D7}" type="datetimeFigureOut">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4" name="Slide Number Placeholder 6"/>
          <p:cNvSpPr>
            <a:spLocks noGrp="1"/>
          </p:cNvSpPr>
          <p:nvPr>
            <p:ph type="sldNum" sz="quarter" idx="10"/>
          </p:nvPr>
        </p:nvSpPr>
        <p:spPr/>
        <p:txBody>
          <a:bodyPr/>
          <a:lstStyle>
            <a:lvl1pPr>
              <a:defRPr/>
            </a:lvl1pPr>
          </a:lstStyle>
          <a:p>
            <a:pPr>
              <a:defRPr/>
            </a:pPr>
            <a:fld id="{9DB0966F-258A-4E8A-8CAB-708CF757257F}"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slide">
    <p:spTree>
      <p:nvGrpSpPr>
        <p:cNvPr id="1" name=""/>
        <p:cNvGrpSpPr/>
        <p:nvPr/>
      </p:nvGrpSpPr>
      <p:grpSpPr>
        <a:xfrm>
          <a:off x="0" y="0"/>
          <a:ext cx="0" cy="0"/>
          <a:chOff x="0" y="0"/>
          <a:chExt cx="0" cy="0"/>
        </a:xfrm>
      </p:grpSpPr>
      <p:sp>
        <p:nvSpPr>
          <p:cNvPr id="3" name="Trapezoid 17">
            <a:extLst>
              <a:ext uri="{FF2B5EF4-FFF2-40B4-BE49-F238E27FC236}">
                <a16:creationId xmlns:a16="http://schemas.microsoft.com/office/drawing/2014/main" xmlns="" id="{E10A7ADD-A62B-4867-BC29-99ECC0E47C3C}"/>
              </a:ext>
            </a:extLst>
          </p:cNvPr>
          <p:cNvSpPr/>
          <p:nvPr userDrawn="1"/>
        </p:nvSpPr>
        <p:spPr>
          <a:xfrm rot="15685748">
            <a:off x="3004000" y="-1958358"/>
            <a:ext cx="6380538" cy="13122493"/>
          </a:xfrm>
          <a:custGeom>
            <a:avLst/>
            <a:gdLst>
              <a:gd name="connsiteX0" fmla="*/ 0 w 10850608"/>
              <a:gd name="connsiteY0" fmla="*/ 20148836 h 20148836"/>
              <a:gd name="connsiteX1" fmla="*/ 2712652 w 10850608"/>
              <a:gd name="connsiteY1" fmla="*/ 0 h 20148836"/>
              <a:gd name="connsiteX2" fmla="*/ 8137956 w 10850608"/>
              <a:gd name="connsiteY2" fmla="*/ 0 h 20148836"/>
              <a:gd name="connsiteX3" fmla="*/ 10850608 w 10850608"/>
              <a:gd name="connsiteY3" fmla="*/ 20148836 h 20148836"/>
              <a:gd name="connsiteX4" fmla="*/ 0 w 10850608"/>
              <a:gd name="connsiteY4" fmla="*/ 20148836 h 20148836"/>
              <a:gd name="connsiteX0" fmla="*/ 0 w 9274803"/>
              <a:gd name="connsiteY0" fmla="*/ 17487191 h 20148836"/>
              <a:gd name="connsiteX1" fmla="*/ 1136847 w 9274803"/>
              <a:gd name="connsiteY1" fmla="*/ 0 h 20148836"/>
              <a:gd name="connsiteX2" fmla="*/ 6562151 w 9274803"/>
              <a:gd name="connsiteY2" fmla="*/ 0 h 20148836"/>
              <a:gd name="connsiteX3" fmla="*/ 9274803 w 9274803"/>
              <a:gd name="connsiteY3" fmla="*/ 20148836 h 20148836"/>
              <a:gd name="connsiteX4" fmla="*/ 0 w 9274803"/>
              <a:gd name="connsiteY4" fmla="*/ 17487191 h 20148836"/>
              <a:gd name="connsiteX0" fmla="*/ 0 w 9368225"/>
              <a:gd name="connsiteY0" fmla="*/ 17487191 h 19363153"/>
              <a:gd name="connsiteX1" fmla="*/ 1136847 w 9368225"/>
              <a:gd name="connsiteY1" fmla="*/ 0 h 19363153"/>
              <a:gd name="connsiteX2" fmla="*/ 6562151 w 9368225"/>
              <a:gd name="connsiteY2" fmla="*/ 0 h 19363153"/>
              <a:gd name="connsiteX3" fmla="*/ 9368225 w 9368225"/>
              <a:gd name="connsiteY3" fmla="*/ 19363153 h 19363153"/>
              <a:gd name="connsiteX4" fmla="*/ 0 w 9368225"/>
              <a:gd name="connsiteY4" fmla="*/ 17487191 h 19363153"/>
              <a:gd name="connsiteX0" fmla="*/ 0 w 9581146"/>
              <a:gd name="connsiteY0" fmla="*/ 17904968 h 19363153"/>
              <a:gd name="connsiteX1" fmla="*/ 1349768 w 9581146"/>
              <a:gd name="connsiteY1" fmla="*/ 0 h 19363153"/>
              <a:gd name="connsiteX2" fmla="*/ 6775072 w 9581146"/>
              <a:gd name="connsiteY2" fmla="*/ 0 h 19363153"/>
              <a:gd name="connsiteX3" fmla="*/ 9581146 w 9581146"/>
              <a:gd name="connsiteY3" fmla="*/ 19363153 h 19363153"/>
              <a:gd name="connsiteX4" fmla="*/ 0 w 9581146"/>
              <a:gd name="connsiteY4" fmla="*/ 17904968 h 19363153"/>
              <a:gd name="connsiteX0" fmla="*/ 0 w 9581146"/>
              <a:gd name="connsiteY0" fmla="*/ 18228972 h 19687157"/>
              <a:gd name="connsiteX1" fmla="*/ 2848173 w 9581146"/>
              <a:gd name="connsiteY1" fmla="*/ 0 h 19687157"/>
              <a:gd name="connsiteX2" fmla="*/ 6775072 w 9581146"/>
              <a:gd name="connsiteY2" fmla="*/ 324004 h 19687157"/>
              <a:gd name="connsiteX3" fmla="*/ 9581146 w 9581146"/>
              <a:gd name="connsiteY3" fmla="*/ 19687157 h 19687157"/>
              <a:gd name="connsiteX4" fmla="*/ 0 w 9581146"/>
              <a:gd name="connsiteY4" fmla="*/ 18228972 h 19687157"/>
              <a:gd name="connsiteX0" fmla="*/ 0 w 9581146"/>
              <a:gd name="connsiteY0" fmla="*/ 18228972 h 19687157"/>
              <a:gd name="connsiteX1" fmla="*/ 2848173 w 9581146"/>
              <a:gd name="connsiteY1" fmla="*/ 0 h 19687157"/>
              <a:gd name="connsiteX2" fmla="*/ 6855401 w 9581146"/>
              <a:gd name="connsiteY2" fmla="*/ 785978 h 19687157"/>
              <a:gd name="connsiteX3" fmla="*/ 9581146 w 9581146"/>
              <a:gd name="connsiteY3" fmla="*/ 19687157 h 19687157"/>
              <a:gd name="connsiteX4" fmla="*/ 0 w 9581146"/>
              <a:gd name="connsiteY4" fmla="*/ 18228972 h 19687157"/>
              <a:gd name="connsiteX0" fmla="*/ 0 w 9581146"/>
              <a:gd name="connsiteY0" fmla="*/ 18228972 h 19687157"/>
              <a:gd name="connsiteX1" fmla="*/ 2848173 w 9581146"/>
              <a:gd name="connsiteY1" fmla="*/ 0 h 19687157"/>
              <a:gd name="connsiteX2" fmla="*/ 6933741 w 9581146"/>
              <a:gd name="connsiteY2" fmla="*/ 597844 h 19687157"/>
              <a:gd name="connsiteX3" fmla="*/ 9581146 w 9581146"/>
              <a:gd name="connsiteY3" fmla="*/ 19687157 h 19687157"/>
              <a:gd name="connsiteX4" fmla="*/ 0 w 9581146"/>
              <a:gd name="connsiteY4" fmla="*/ 18228972 h 1968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1146" h="19687157">
                <a:moveTo>
                  <a:pt x="0" y="18228972"/>
                </a:moveTo>
                <a:lnTo>
                  <a:pt x="2848173" y="0"/>
                </a:lnTo>
                <a:lnTo>
                  <a:pt x="6933741" y="597844"/>
                </a:lnTo>
                <a:lnTo>
                  <a:pt x="9581146" y="19687157"/>
                </a:lnTo>
                <a:lnTo>
                  <a:pt x="0" y="18228972"/>
                </a:lnTo>
                <a:close/>
              </a:path>
            </a:pathLst>
          </a:custGeom>
          <a:solidFill>
            <a:schemeClr val="bg1">
              <a:lumMod val="6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dirty="0"/>
          </a:p>
        </p:txBody>
      </p:sp>
      <p:sp>
        <p:nvSpPr>
          <p:cNvPr id="4" name="Slide Number Placeholder 6"/>
          <p:cNvSpPr>
            <a:spLocks noGrp="1"/>
          </p:cNvSpPr>
          <p:nvPr>
            <p:ph type="sldNum" sz="quarter" idx="10"/>
          </p:nvPr>
        </p:nvSpPr>
        <p:spPr/>
        <p:txBody>
          <a:bodyPr/>
          <a:lstStyle>
            <a:lvl1pPr>
              <a:defRPr/>
            </a:lvl1pPr>
          </a:lstStyle>
          <a:p>
            <a:pPr>
              <a:defRPr/>
            </a:pPr>
            <a:fld id="{9DB0966F-258A-4E8A-8CAB-708CF757257F}" type="slidenum">
              <a:rPr lang="en-US"/>
              <a:pPr>
                <a:defRPr/>
              </a:pPr>
              <a:t>‹#›</a:t>
            </a:fld>
            <a:endParaRPr lang="en-US"/>
          </a:p>
        </p:txBody>
      </p:sp>
      <p:grpSp>
        <p:nvGrpSpPr>
          <p:cNvPr id="5" name="Group 4">
            <a:extLst>
              <a:ext uri="{FF2B5EF4-FFF2-40B4-BE49-F238E27FC236}">
                <a16:creationId xmlns:a16="http://schemas.microsoft.com/office/drawing/2014/main" xmlns="" id="{748C62E9-E2CC-416F-BC7F-322029E1EC1A}"/>
              </a:ext>
            </a:extLst>
          </p:cNvPr>
          <p:cNvGrpSpPr/>
          <p:nvPr userDrawn="1"/>
        </p:nvGrpSpPr>
        <p:grpSpPr>
          <a:xfrm>
            <a:off x="11392852" y="6479769"/>
            <a:ext cx="607701" cy="237707"/>
            <a:chOff x="6790450" y="359210"/>
            <a:chExt cx="2176366" cy="787582"/>
          </a:xfrm>
        </p:grpSpPr>
        <p:sp>
          <p:nvSpPr>
            <p:cNvPr id="6" name="Freeform 8">
              <a:extLst>
                <a:ext uri="{FF2B5EF4-FFF2-40B4-BE49-F238E27FC236}">
                  <a16:creationId xmlns:a16="http://schemas.microsoft.com/office/drawing/2014/main" xmlns="" id="{C7E519E7-205B-46D9-A818-39944D213846}"/>
                </a:ext>
              </a:extLst>
            </p:cNvPr>
            <p:cNvSpPr>
              <a:spLocks/>
            </p:cNvSpPr>
            <p:nvPr userDrawn="1"/>
          </p:nvSpPr>
          <p:spPr bwMode="auto">
            <a:xfrm>
              <a:off x="8323524" y="371234"/>
              <a:ext cx="456916" cy="757520"/>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7" name="Freeform 9">
              <a:extLst>
                <a:ext uri="{FF2B5EF4-FFF2-40B4-BE49-F238E27FC236}">
                  <a16:creationId xmlns:a16="http://schemas.microsoft.com/office/drawing/2014/main" xmlns="" id="{F0752EC1-C757-46E1-BA82-4A3B359A88B5}"/>
                </a:ext>
              </a:extLst>
            </p:cNvPr>
            <p:cNvSpPr>
              <a:spLocks/>
            </p:cNvSpPr>
            <p:nvPr userDrawn="1"/>
          </p:nvSpPr>
          <p:spPr bwMode="auto">
            <a:xfrm>
              <a:off x="7680235" y="359210"/>
              <a:ext cx="565134" cy="787582"/>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8" name="Rectangle 10">
              <a:extLst>
                <a:ext uri="{FF2B5EF4-FFF2-40B4-BE49-F238E27FC236}">
                  <a16:creationId xmlns:a16="http://schemas.microsoft.com/office/drawing/2014/main" xmlns="" id="{F305F8E8-6779-4C2E-829E-B3A921F10BDC}"/>
                </a:ext>
              </a:extLst>
            </p:cNvPr>
            <p:cNvSpPr>
              <a:spLocks noChangeArrowheads="1"/>
            </p:cNvSpPr>
            <p:nvPr userDrawn="1"/>
          </p:nvSpPr>
          <p:spPr bwMode="auto">
            <a:xfrm>
              <a:off x="7427729" y="371234"/>
              <a:ext cx="186372" cy="757520"/>
            </a:xfrm>
            <a:prstGeom prst="rect">
              <a:avLst/>
            </a:pr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9" name="Freeform 11">
              <a:extLst>
                <a:ext uri="{FF2B5EF4-FFF2-40B4-BE49-F238E27FC236}">
                  <a16:creationId xmlns:a16="http://schemas.microsoft.com/office/drawing/2014/main" xmlns="" id="{A932F42B-038B-42ED-B5CD-D52F881B337F}"/>
                </a:ext>
              </a:extLst>
            </p:cNvPr>
            <p:cNvSpPr>
              <a:spLocks/>
            </p:cNvSpPr>
            <p:nvPr userDrawn="1"/>
          </p:nvSpPr>
          <p:spPr bwMode="auto">
            <a:xfrm>
              <a:off x="6790450" y="371234"/>
              <a:ext cx="535071" cy="757520"/>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0" name="Rectangle 12">
              <a:extLst>
                <a:ext uri="{FF2B5EF4-FFF2-40B4-BE49-F238E27FC236}">
                  <a16:creationId xmlns:a16="http://schemas.microsoft.com/office/drawing/2014/main" xmlns="" id="{D04AD4B4-AD89-4D87-8407-857403C24BCE}"/>
                </a:ext>
              </a:extLst>
            </p:cNvPr>
            <p:cNvSpPr>
              <a:spLocks noChangeArrowheads="1"/>
            </p:cNvSpPr>
            <p:nvPr userDrawn="1"/>
          </p:nvSpPr>
          <p:spPr bwMode="auto">
            <a:xfrm>
              <a:off x="8245368" y="665827"/>
              <a:ext cx="168338" cy="168337"/>
            </a:xfrm>
            <a:prstGeom prst="rect">
              <a:avLst/>
            </a:prstGeom>
            <a:solidFill>
              <a:srgbClr val="009EDB"/>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1" name="Rectangle 13">
              <a:extLst>
                <a:ext uri="{FF2B5EF4-FFF2-40B4-BE49-F238E27FC236}">
                  <a16:creationId xmlns:a16="http://schemas.microsoft.com/office/drawing/2014/main" xmlns="" id="{940A1D13-165D-4A2F-8D97-4FCD4802AA23}"/>
                </a:ext>
              </a:extLst>
            </p:cNvPr>
            <p:cNvSpPr>
              <a:spLocks noChangeArrowheads="1"/>
            </p:cNvSpPr>
            <p:nvPr userDrawn="1"/>
          </p:nvSpPr>
          <p:spPr bwMode="auto">
            <a:xfrm>
              <a:off x="7614100" y="665827"/>
              <a:ext cx="162327" cy="168337"/>
            </a:xfrm>
            <a:prstGeom prst="rect">
              <a:avLst/>
            </a:prstGeom>
            <a:solidFill>
              <a:srgbClr val="009EDB"/>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2" name="Rectangle 14">
              <a:extLst>
                <a:ext uri="{FF2B5EF4-FFF2-40B4-BE49-F238E27FC236}">
                  <a16:creationId xmlns:a16="http://schemas.microsoft.com/office/drawing/2014/main" xmlns="" id="{DE967C80-2975-4F26-B09A-B3AF9B17F074}"/>
                </a:ext>
              </a:extLst>
            </p:cNvPr>
            <p:cNvSpPr>
              <a:spLocks noChangeArrowheads="1"/>
            </p:cNvSpPr>
            <p:nvPr userDrawn="1"/>
          </p:nvSpPr>
          <p:spPr bwMode="auto">
            <a:xfrm>
              <a:off x="7265401" y="665827"/>
              <a:ext cx="162327" cy="168337"/>
            </a:xfrm>
            <a:prstGeom prst="rect">
              <a:avLst/>
            </a:prstGeom>
            <a:solidFill>
              <a:srgbClr val="009EDB"/>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3" name="Freeform 15">
              <a:extLst>
                <a:ext uri="{FF2B5EF4-FFF2-40B4-BE49-F238E27FC236}">
                  <a16:creationId xmlns:a16="http://schemas.microsoft.com/office/drawing/2014/main" xmlns="" id="{E22E0417-82A0-4EC2-B086-1C82232DA369}"/>
                </a:ext>
              </a:extLst>
            </p:cNvPr>
            <p:cNvSpPr>
              <a:spLocks noEditPoints="1"/>
            </p:cNvSpPr>
            <p:nvPr userDrawn="1"/>
          </p:nvSpPr>
          <p:spPr bwMode="auto">
            <a:xfrm>
              <a:off x="8840561" y="365224"/>
              <a:ext cx="126255" cy="126251"/>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grpSp>
      <p:sp>
        <p:nvSpPr>
          <p:cNvPr id="15" name="Slide Number Placeholder 6">
            <a:extLst>
              <a:ext uri="{FF2B5EF4-FFF2-40B4-BE49-F238E27FC236}">
                <a16:creationId xmlns:a16="http://schemas.microsoft.com/office/drawing/2014/main" xmlns="" id="{57AB1F16-33C2-4B78-B8FF-7A371225363D}"/>
              </a:ext>
            </a:extLst>
          </p:cNvPr>
          <p:cNvSpPr txBox="1">
            <a:spLocks/>
          </p:cNvSpPr>
          <p:nvPr userDrawn="1"/>
        </p:nvSpPr>
        <p:spPr>
          <a:xfrm>
            <a:off x="227056" y="6394657"/>
            <a:ext cx="481697" cy="365125"/>
          </a:xfrm>
          <a:prstGeom prst="rect">
            <a:avLst/>
          </a:prstGeom>
        </p:spPr>
        <p:txBody>
          <a:bodyPr vert="horz" wrap="square" lIns="108702" tIns="54348" rIns="108702" bIns="54348" numCol="1" anchor="ctr" anchorCtr="0" compatLnSpc="1">
            <a:prstTxWarp prst="textNoShape">
              <a:avLst/>
            </a:prstTxWarp>
          </a:bodyPr>
          <a:lstStyle>
            <a:defPPr>
              <a:defRPr lang="en-US"/>
            </a:defPPr>
            <a:lvl1pPr algn="r" rtl="0" fontAlgn="base">
              <a:spcBef>
                <a:spcPct val="0"/>
              </a:spcBef>
              <a:spcAft>
                <a:spcPct val="0"/>
              </a:spcAft>
              <a:defRPr sz="2000" kern="1200" smtClean="0">
                <a:solidFill>
                  <a:schemeClr val="tx2"/>
                </a:solidFill>
                <a:latin typeface="Arial MT Std Light" panose="020B0302030403020204" pitchFamily="34" charset="0"/>
                <a:ea typeface="+mn-ea"/>
                <a:cs typeface="Arial" charset="0"/>
              </a:defRPr>
            </a:lvl1pPr>
            <a:lvl2pPr marL="816348" algn="l" rtl="0" fontAlgn="base">
              <a:spcBef>
                <a:spcPct val="0"/>
              </a:spcBef>
              <a:spcAft>
                <a:spcPct val="0"/>
              </a:spcAft>
              <a:defRPr kern="1200">
                <a:solidFill>
                  <a:schemeClr val="tx1"/>
                </a:solidFill>
                <a:latin typeface="Arial" charset="0"/>
                <a:ea typeface="+mn-ea"/>
                <a:cs typeface="Arial" charset="0"/>
              </a:defRPr>
            </a:lvl2pPr>
            <a:lvl3pPr marL="1632688" algn="l" rtl="0" fontAlgn="base">
              <a:spcBef>
                <a:spcPct val="0"/>
              </a:spcBef>
              <a:spcAft>
                <a:spcPct val="0"/>
              </a:spcAft>
              <a:defRPr kern="1200">
                <a:solidFill>
                  <a:schemeClr val="tx1"/>
                </a:solidFill>
                <a:latin typeface="Arial" charset="0"/>
                <a:ea typeface="+mn-ea"/>
                <a:cs typeface="Arial" charset="0"/>
              </a:defRPr>
            </a:lvl3pPr>
            <a:lvl4pPr marL="2449032" algn="l" rtl="0" fontAlgn="base">
              <a:spcBef>
                <a:spcPct val="0"/>
              </a:spcBef>
              <a:spcAft>
                <a:spcPct val="0"/>
              </a:spcAft>
              <a:defRPr kern="1200">
                <a:solidFill>
                  <a:schemeClr val="tx1"/>
                </a:solidFill>
                <a:latin typeface="Arial" charset="0"/>
                <a:ea typeface="+mn-ea"/>
                <a:cs typeface="Arial" charset="0"/>
              </a:defRPr>
            </a:lvl4pPr>
            <a:lvl5pPr marL="3265381" algn="l" rtl="0" fontAlgn="base">
              <a:spcBef>
                <a:spcPct val="0"/>
              </a:spcBef>
              <a:spcAft>
                <a:spcPct val="0"/>
              </a:spcAft>
              <a:defRPr kern="1200">
                <a:solidFill>
                  <a:schemeClr val="tx1"/>
                </a:solidFill>
                <a:latin typeface="Arial" charset="0"/>
                <a:ea typeface="+mn-ea"/>
                <a:cs typeface="Arial" charset="0"/>
              </a:defRPr>
            </a:lvl5pPr>
            <a:lvl6pPr marL="4081727" algn="l" defTabSz="1632688" rtl="0" eaLnBrk="1" latinLnBrk="0" hangingPunct="1">
              <a:defRPr kern="1200">
                <a:solidFill>
                  <a:schemeClr val="tx1"/>
                </a:solidFill>
                <a:latin typeface="Arial" charset="0"/>
                <a:ea typeface="+mn-ea"/>
                <a:cs typeface="Arial" charset="0"/>
              </a:defRPr>
            </a:lvl6pPr>
            <a:lvl7pPr marL="4898068" algn="l" defTabSz="1632688" rtl="0" eaLnBrk="1" latinLnBrk="0" hangingPunct="1">
              <a:defRPr kern="1200">
                <a:solidFill>
                  <a:schemeClr val="tx1"/>
                </a:solidFill>
                <a:latin typeface="Arial" charset="0"/>
                <a:ea typeface="+mn-ea"/>
                <a:cs typeface="Arial" charset="0"/>
              </a:defRPr>
            </a:lvl7pPr>
            <a:lvl8pPr marL="5714415" algn="l" defTabSz="1632688" rtl="0" eaLnBrk="1" latinLnBrk="0" hangingPunct="1">
              <a:defRPr kern="1200">
                <a:solidFill>
                  <a:schemeClr val="tx1"/>
                </a:solidFill>
                <a:latin typeface="Arial" charset="0"/>
                <a:ea typeface="+mn-ea"/>
                <a:cs typeface="Arial" charset="0"/>
              </a:defRPr>
            </a:lvl8pPr>
            <a:lvl9pPr marL="6530766" algn="l" defTabSz="1632688" rtl="0" eaLnBrk="1" latinLnBrk="0" hangingPunct="1">
              <a:defRPr kern="1200">
                <a:solidFill>
                  <a:schemeClr val="tx1"/>
                </a:solidFill>
                <a:latin typeface="Arial" charset="0"/>
                <a:ea typeface="+mn-ea"/>
                <a:cs typeface="Arial" charset="0"/>
              </a:defRPr>
            </a:lvl9pPr>
          </a:lstStyle>
          <a:p>
            <a:pPr>
              <a:defRPr/>
            </a:pPr>
            <a:fld id="{162E4A84-A8F2-424A-AAF2-679D4EB18637}" type="slidenum">
              <a:rPr lang="en-US" sz="1332" smtClean="0"/>
              <a:pPr>
                <a:defRPr/>
              </a:pPr>
              <a:t>‹#›</a:t>
            </a:fld>
            <a:endParaRPr lang="en-US" sz="1332"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slide">
    <p:spTree>
      <p:nvGrpSpPr>
        <p:cNvPr id="1" name=""/>
        <p:cNvGrpSpPr/>
        <p:nvPr/>
      </p:nvGrpSpPr>
      <p:grpSpPr>
        <a:xfrm>
          <a:off x="0" y="0"/>
          <a:ext cx="0" cy="0"/>
          <a:chOff x="0" y="0"/>
          <a:chExt cx="0" cy="0"/>
        </a:xfrm>
      </p:grpSpPr>
      <p:sp>
        <p:nvSpPr>
          <p:cNvPr id="4" name="Slide Number Placeholder 6"/>
          <p:cNvSpPr>
            <a:spLocks noGrp="1"/>
          </p:cNvSpPr>
          <p:nvPr>
            <p:ph type="sldNum" sz="quarter" idx="10"/>
          </p:nvPr>
        </p:nvSpPr>
        <p:spPr/>
        <p:txBody>
          <a:bodyPr/>
          <a:lstStyle>
            <a:lvl1pPr>
              <a:defRPr/>
            </a:lvl1pPr>
          </a:lstStyle>
          <a:p>
            <a:pPr>
              <a:defRPr/>
            </a:pPr>
            <a:fld id="{9DB0966F-258A-4E8A-8CAB-708CF757257F}" type="slidenum">
              <a:rPr lang="en-US"/>
              <a:pPr>
                <a:defRPr/>
              </a:pPr>
              <a:t>‹#›</a:t>
            </a:fld>
            <a:endParaRPr lang="en-US"/>
          </a:p>
        </p:txBody>
      </p:sp>
      <p:sp>
        <p:nvSpPr>
          <p:cNvPr id="5" name="Title 8"/>
          <p:cNvSpPr>
            <a:spLocks noGrp="1"/>
          </p:cNvSpPr>
          <p:nvPr>
            <p:ph type="title" hasCustomPrompt="1"/>
          </p:nvPr>
        </p:nvSpPr>
        <p:spPr>
          <a:xfrm>
            <a:off x="599769" y="902167"/>
            <a:ext cx="5720420" cy="4683937"/>
          </a:xfrm>
          <a:prstGeom prst="rect">
            <a:avLst/>
          </a:prstGeom>
          <a:noFill/>
          <a:ln w="9525">
            <a:noFill/>
            <a:miter lim="800000"/>
            <a:headEnd/>
            <a:tailEnd/>
          </a:ln>
        </p:spPr>
        <p:txBody>
          <a:bodyPr vert="horz" wrap="square" lIns="720360" tIns="720360" rIns="720360" bIns="720360" numCol="1" rtlCol="0" anchor="ctr" anchorCtr="0" compatLnSpc="1">
            <a:prstTxWarp prst="textNoShape">
              <a:avLst/>
            </a:prstTxWarp>
            <a:noAutofit/>
          </a:bodyPr>
          <a:lstStyle>
            <a:lvl1pPr marL="0" marR="0" indent="0" algn="l" defTabSz="1218407" rtl="0" eaLnBrk="0" fontAlgn="base" latinLnBrk="0" hangingPunct="0">
              <a:lnSpc>
                <a:spcPts val="4861"/>
              </a:lnSpc>
              <a:spcBef>
                <a:spcPts val="0"/>
              </a:spcBef>
              <a:spcAft>
                <a:spcPct val="0"/>
              </a:spcAft>
              <a:buNone/>
              <a:tabLst/>
              <a:defRPr lang="en-US" sz="4794" b="0" kern="1200" cap="none" spc="0" baseline="0" dirty="0" smtClean="0">
                <a:solidFill>
                  <a:schemeClr val="bg1"/>
                </a:solidFill>
                <a:latin typeface="Arial" panose="020B0604020202020204" pitchFamily="34" charset="0"/>
                <a:ea typeface="+mn-ea"/>
                <a:cs typeface="Arial" panose="020B0604020202020204" pitchFamily="34" charset="0"/>
              </a:defRPr>
            </a:lvl1pPr>
          </a:lstStyle>
          <a:p>
            <a:pPr marL="0" marR="0" lvl="0" indent="0" defTabSz="1218407" rtl="0" eaLnBrk="0" fontAlgn="base" latinLnBrk="0" hangingPunct="0">
              <a:lnSpc>
                <a:spcPct val="75000"/>
              </a:lnSpc>
              <a:spcBef>
                <a:spcPts val="0"/>
              </a:spcBef>
              <a:spcAft>
                <a:spcPct val="0"/>
              </a:spcAft>
              <a:tabLst/>
              <a:defRPr/>
            </a:pPr>
            <a:r>
              <a:rPr lang="en-US" dirty="0"/>
              <a:t>Click to edit text of divider or messaging slides</a:t>
            </a: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cxnSp>
        <p:nvCxnSpPr>
          <p:cNvPr id="17" name="Straight Connector 16"/>
          <p:cNvCxnSpPr/>
          <p:nvPr userDrawn="1"/>
        </p:nvCxnSpPr>
        <p:spPr>
          <a:xfrm>
            <a:off x="6317642" y="901703"/>
            <a:ext cx="55166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reeform 5"/>
          <p:cNvSpPr>
            <a:spLocks/>
          </p:cNvSpPr>
          <p:nvPr userDrawn="1"/>
        </p:nvSpPr>
        <p:spPr bwMode="auto">
          <a:xfrm>
            <a:off x="785066" y="-2114"/>
            <a:ext cx="5745752" cy="6860114"/>
          </a:xfrm>
          <a:custGeom>
            <a:avLst/>
            <a:gdLst>
              <a:gd name="T0" fmla="*/ 1030 w 2696"/>
              <a:gd name="T1" fmla="*/ 0 h 3267"/>
              <a:gd name="T2" fmla="*/ 0 w 2696"/>
              <a:gd name="T3" fmla="*/ 3267 h 3267"/>
              <a:gd name="T4" fmla="*/ 2556 w 2696"/>
              <a:gd name="T5" fmla="*/ 3267 h 3267"/>
              <a:gd name="T6" fmla="*/ 2556 w 2696"/>
              <a:gd name="T7" fmla="*/ 1552 h 3267"/>
              <a:gd name="T8" fmla="*/ 2696 w 2696"/>
              <a:gd name="T9" fmla="*/ 0 h 3267"/>
              <a:gd name="T10" fmla="*/ 1030 w 2696"/>
              <a:gd name="T11" fmla="*/ 0 h 3267"/>
            </a:gdLst>
            <a:ahLst/>
            <a:cxnLst>
              <a:cxn ang="0">
                <a:pos x="T0" y="T1"/>
              </a:cxn>
              <a:cxn ang="0">
                <a:pos x="T2" y="T3"/>
              </a:cxn>
              <a:cxn ang="0">
                <a:pos x="T4" y="T5"/>
              </a:cxn>
              <a:cxn ang="0">
                <a:pos x="T6" y="T7"/>
              </a:cxn>
              <a:cxn ang="0">
                <a:pos x="T8" y="T9"/>
              </a:cxn>
              <a:cxn ang="0">
                <a:pos x="T10" y="T11"/>
              </a:cxn>
            </a:cxnLst>
            <a:rect l="0" t="0" r="r" b="b"/>
            <a:pathLst>
              <a:path w="2696" h="3267">
                <a:moveTo>
                  <a:pt x="1030" y="0"/>
                </a:moveTo>
                <a:cubicBezTo>
                  <a:pt x="0" y="3267"/>
                  <a:pt x="0" y="3267"/>
                  <a:pt x="0" y="3267"/>
                </a:cubicBezTo>
                <a:cubicBezTo>
                  <a:pt x="2556" y="3267"/>
                  <a:pt x="2556" y="3267"/>
                  <a:pt x="2556" y="3267"/>
                </a:cubicBezTo>
                <a:cubicBezTo>
                  <a:pt x="2556" y="1552"/>
                  <a:pt x="2556" y="1552"/>
                  <a:pt x="2556" y="1552"/>
                </a:cubicBezTo>
                <a:cubicBezTo>
                  <a:pt x="2556" y="951"/>
                  <a:pt x="2601" y="436"/>
                  <a:pt x="2696" y="0"/>
                </a:cubicBezTo>
                <a:cubicBezTo>
                  <a:pt x="1030" y="0"/>
                  <a:pt x="1030" y="0"/>
                  <a:pt x="1030" y="0"/>
                </a:cubicBezTo>
              </a:path>
            </a:pathLst>
          </a:cu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4" name="Freeform 8"/>
          <p:cNvSpPr>
            <a:spLocks/>
          </p:cNvSpPr>
          <p:nvPr userDrawn="1"/>
        </p:nvSpPr>
        <p:spPr bwMode="auto">
          <a:xfrm>
            <a:off x="0" y="-2114"/>
            <a:ext cx="2992447" cy="6860114"/>
          </a:xfrm>
          <a:custGeom>
            <a:avLst/>
            <a:gdLst>
              <a:gd name="T0" fmla="*/ 2828 w 2828"/>
              <a:gd name="T1" fmla="*/ 0 h 6580"/>
              <a:gd name="T2" fmla="*/ 0 w 2828"/>
              <a:gd name="T3" fmla="*/ 0 h 6580"/>
              <a:gd name="T4" fmla="*/ 0 w 2828"/>
              <a:gd name="T5" fmla="*/ 6580 h 6580"/>
              <a:gd name="T6" fmla="*/ 753 w 2828"/>
              <a:gd name="T7" fmla="*/ 6580 h 6580"/>
              <a:gd name="T8" fmla="*/ 2828 w 2828"/>
              <a:gd name="T9" fmla="*/ 0 h 6580"/>
            </a:gdLst>
            <a:ahLst/>
            <a:cxnLst>
              <a:cxn ang="0">
                <a:pos x="T0" y="T1"/>
              </a:cxn>
              <a:cxn ang="0">
                <a:pos x="T2" y="T3"/>
              </a:cxn>
              <a:cxn ang="0">
                <a:pos x="T4" y="T5"/>
              </a:cxn>
              <a:cxn ang="0">
                <a:pos x="T6" y="T7"/>
              </a:cxn>
              <a:cxn ang="0">
                <a:pos x="T8" y="T9"/>
              </a:cxn>
            </a:cxnLst>
            <a:rect l="0" t="0" r="r" b="b"/>
            <a:pathLst>
              <a:path w="2828" h="6580">
                <a:moveTo>
                  <a:pt x="2828" y="0"/>
                </a:moveTo>
                <a:lnTo>
                  <a:pt x="0" y="0"/>
                </a:lnTo>
                <a:lnTo>
                  <a:pt x="0" y="6580"/>
                </a:lnTo>
                <a:lnTo>
                  <a:pt x="753" y="6580"/>
                </a:lnTo>
                <a:lnTo>
                  <a:pt x="2828" y="0"/>
                </a:lnTo>
                <a:close/>
              </a:path>
            </a:pathLst>
          </a:custGeom>
          <a:solidFill>
            <a:srgbClr val="068FC6"/>
          </a:solidFill>
          <a:ln>
            <a:noFill/>
          </a:ln>
        </p:spPr>
        <p:txBody>
          <a:bodyPr vert="horz" wrap="square" lIns="60894" tIns="30447" rIns="60894" bIns="30447" numCol="1" anchor="t" anchorCtr="0" compatLnSpc="1">
            <a:prstTxWarp prst="textNoShape">
              <a:avLst/>
            </a:prstTxWarp>
          </a:bodyPr>
          <a:lstStyle/>
          <a:p>
            <a:endParaRPr lang="en-US" sz="1199"/>
          </a:p>
        </p:txBody>
      </p:sp>
      <p:sp>
        <p:nvSpPr>
          <p:cNvPr id="3" name="Slide Number Placeholder 2"/>
          <p:cNvSpPr>
            <a:spLocks noGrp="1"/>
          </p:cNvSpPr>
          <p:nvPr>
            <p:ph type="sldNum" sz="quarter" idx="10"/>
          </p:nvPr>
        </p:nvSpPr>
        <p:spPr/>
        <p:txBody>
          <a:bodyPr/>
          <a:lstStyle/>
          <a:p>
            <a:pPr>
              <a:defRPr/>
            </a:pPr>
            <a:fld id="{162E4A84-A8F2-424A-AAF2-679D4EB18637}" type="slidenum">
              <a:rPr lang="en-US" smtClean="0"/>
              <a:pPr>
                <a:defRPr/>
              </a:pPr>
              <a:t>‹#›</a:t>
            </a:fld>
            <a:endParaRPr lang="en-US"/>
          </a:p>
        </p:txBody>
      </p:sp>
      <p:sp>
        <p:nvSpPr>
          <p:cNvPr id="7" name="Rectangle 25"/>
          <p:cNvSpPr>
            <a:spLocks noGrp="1" noChangeArrowheads="1"/>
          </p:cNvSpPr>
          <p:nvPr>
            <p:ph type="title" hasCustomPrompt="1"/>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2"/>
                </a:solidFill>
              </a:defRPr>
            </a:lvl1pPr>
          </a:lstStyle>
          <a:p>
            <a:pPr lvl="0"/>
            <a:r>
              <a:rPr lang="en-US" dirty="0"/>
              <a:t>Click to edit master title style</a:t>
            </a:r>
          </a:p>
        </p:txBody>
      </p:sp>
      <p:sp>
        <p:nvSpPr>
          <p:cNvPr id="11" name="Text Placeholder 9"/>
          <p:cNvSpPr>
            <a:spLocks noGrp="1"/>
          </p:cNvSpPr>
          <p:nvPr>
            <p:ph type="body" sz="quarter" idx="12"/>
          </p:nvPr>
        </p:nvSpPr>
        <p:spPr>
          <a:xfrm>
            <a:off x="427284" y="1570720"/>
            <a:ext cx="5269143" cy="5010540"/>
          </a:xfrm>
        </p:spPr>
        <p:txBody>
          <a:bodyPr/>
          <a:lstStyle>
            <a:lvl1pPr marL="0" indent="0">
              <a:buNone/>
              <a:defRPr>
                <a:solidFill>
                  <a:schemeClr val="bg1"/>
                </a:solidFill>
              </a:defRPr>
            </a:lvl1pPr>
          </a:lstStyle>
          <a:p>
            <a:pPr lvl="0"/>
            <a:r>
              <a:rPr lang="en-US" dirty="0"/>
              <a:t>Click to edit Master text styles</a:t>
            </a:r>
          </a:p>
        </p:txBody>
      </p:sp>
      <p:sp>
        <p:nvSpPr>
          <p:cNvPr id="5" name="Text Placeholder 4"/>
          <p:cNvSpPr>
            <a:spLocks noGrp="1"/>
          </p:cNvSpPr>
          <p:nvPr>
            <p:ph type="body" sz="quarter" idx="13"/>
          </p:nvPr>
        </p:nvSpPr>
        <p:spPr>
          <a:xfrm>
            <a:off x="6657552" y="1557487"/>
            <a:ext cx="5168979" cy="4672542"/>
          </a:xfrm>
        </p:spPr>
        <p:txBody>
          <a:bodyPr/>
          <a:lstStyle>
            <a:lvl1pPr>
              <a:defRPr sz="2397"/>
            </a:lvl1pPr>
            <a:lvl2pPr>
              <a:defRPr sz="1865"/>
            </a:lvl2pPr>
            <a:lvl3pPr>
              <a:defRPr sz="1065"/>
            </a:lvl3pPr>
            <a:lvl4pPr>
              <a:defRPr sz="1065"/>
            </a:lvl4pPr>
            <a:lvl5pPr>
              <a:defRPr sz="18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10236" y="901703"/>
            <a:ext cx="59542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reeform 7"/>
          <p:cNvSpPr>
            <a:spLocks/>
          </p:cNvSpPr>
          <p:nvPr userDrawn="1"/>
        </p:nvSpPr>
        <p:spPr bwMode="auto">
          <a:xfrm>
            <a:off x="0" y="-2114"/>
            <a:ext cx="2992447" cy="6956318"/>
          </a:xfrm>
          <a:custGeom>
            <a:avLst/>
            <a:gdLst>
              <a:gd name="T0" fmla="*/ 0 w 2828"/>
              <a:gd name="T1" fmla="*/ 0 h 6580"/>
              <a:gd name="T2" fmla="*/ 0 w 2828"/>
              <a:gd name="T3" fmla="*/ 6580 h 6580"/>
              <a:gd name="T4" fmla="*/ 753 w 2828"/>
              <a:gd name="T5" fmla="*/ 6580 h 6580"/>
              <a:gd name="T6" fmla="*/ 2828 w 2828"/>
              <a:gd name="T7" fmla="*/ 0 h 6580"/>
              <a:gd name="T8" fmla="*/ 0 w 2828"/>
              <a:gd name="T9" fmla="*/ 0 h 6580"/>
            </a:gdLst>
            <a:ahLst/>
            <a:cxnLst>
              <a:cxn ang="0">
                <a:pos x="T0" y="T1"/>
              </a:cxn>
              <a:cxn ang="0">
                <a:pos x="T2" y="T3"/>
              </a:cxn>
              <a:cxn ang="0">
                <a:pos x="T4" y="T5"/>
              </a:cxn>
              <a:cxn ang="0">
                <a:pos x="T6" y="T7"/>
              </a:cxn>
              <a:cxn ang="0">
                <a:pos x="T8" y="T9"/>
              </a:cxn>
            </a:cxnLst>
            <a:rect l="0" t="0" r="r" b="b"/>
            <a:pathLst>
              <a:path w="2828" h="6580">
                <a:moveTo>
                  <a:pt x="0" y="0"/>
                </a:moveTo>
                <a:lnTo>
                  <a:pt x="0" y="6580"/>
                </a:lnTo>
                <a:lnTo>
                  <a:pt x="753" y="6580"/>
                </a:lnTo>
                <a:lnTo>
                  <a:pt x="282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5" name="Freeform 9"/>
          <p:cNvSpPr>
            <a:spLocks/>
          </p:cNvSpPr>
          <p:nvPr userDrawn="1"/>
        </p:nvSpPr>
        <p:spPr bwMode="auto">
          <a:xfrm>
            <a:off x="0" y="-2114"/>
            <a:ext cx="2992447" cy="6956318"/>
          </a:xfrm>
          <a:custGeom>
            <a:avLst/>
            <a:gdLst>
              <a:gd name="T0" fmla="*/ 2828 w 2828"/>
              <a:gd name="T1" fmla="*/ 0 h 6580"/>
              <a:gd name="T2" fmla="*/ 0 w 2828"/>
              <a:gd name="T3" fmla="*/ 0 h 6580"/>
              <a:gd name="T4" fmla="*/ 0 w 2828"/>
              <a:gd name="T5" fmla="*/ 6580 h 6580"/>
              <a:gd name="T6" fmla="*/ 753 w 2828"/>
              <a:gd name="T7" fmla="*/ 6580 h 6580"/>
              <a:gd name="T8" fmla="*/ 2828 w 2828"/>
              <a:gd name="T9" fmla="*/ 0 h 6580"/>
            </a:gdLst>
            <a:ahLst/>
            <a:cxnLst>
              <a:cxn ang="0">
                <a:pos x="T0" y="T1"/>
              </a:cxn>
              <a:cxn ang="0">
                <a:pos x="T2" y="T3"/>
              </a:cxn>
              <a:cxn ang="0">
                <a:pos x="T4" y="T5"/>
              </a:cxn>
              <a:cxn ang="0">
                <a:pos x="T6" y="T7"/>
              </a:cxn>
              <a:cxn ang="0">
                <a:pos x="T8" y="T9"/>
              </a:cxn>
            </a:cxnLst>
            <a:rect l="0" t="0" r="r" b="b"/>
            <a:pathLst>
              <a:path w="2828" h="6580">
                <a:moveTo>
                  <a:pt x="2828" y="0"/>
                </a:moveTo>
                <a:lnTo>
                  <a:pt x="0" y="0"/>
                </a:lnTo>
                <a:lnTo>
                  <a:pt x="0" y="6580"/>
                </a:lnTo>
                <a:lnTo>
                  <a:pt x="753" y="6580"/>
                </a:lnTo>
                <a:lnTo>
                  <a:pt x="28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cxnSp>
        <p:nvCxnSpPr>
          <p:cNvPr id="17" name="Straight Connector 16"/>
          <p:cNvCxnSpPr/>
          <p:nvPr userDrawn="1"/>
        </p:nvCxnSpPr>
        <p:spPr>
          <a:xfrm>
            <a:off x="6317642" y="901703"/>
            <a:ext cx="55166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reeform 5"/>
          <p:cNvSpPr>
            <a:spLocks/>
          </p:cNvSpPr>
          <p:nvPr userDrawn="1"/>
        </p:nvSpPr>
        <p:spPr bwMode="auto">
          <a:xfrm>
            <a:off x="785066" y="-2114"/>
            <a:ext cx="5745752" cy="6860114"/>
          </a:xfrm>
          <a:custGeom>
            <a:avLst/>
            <a:gdLst>
              <a:gd name="T0" fmla="*/ 1030 w 2696"/>
              <a:gd name="T1" fmla="*/ 0 h 3267"/>
              <a:gd name="T2" fmla="*/ 0 w 2696"/>
              <a:gd name="T3" fmla="*/ 3267 h 3267"/>
              <a:gd name="T4" fmla="*/ 2556 w 2696"/>
              <a:gd name="T5" fmla="*/ 3267 h 3267"/>
              <a:gd name="T6" fmla="*/ 2556 w 2696"/>
              <a:gd name="T7" fmla="*/ 1552 h 3267"/>
              <a:gd name="T8" fmla="*/ 2696 w 2696"/>
              <a:gd name="T9" fmla="*/ 0 h 3267"/>
              <a:gd name="T10" fmla="*/ 1030 w 2696"/>
              <a:gd name="T11" fmla="*/ 0 h 3267"/>
            </a:gdLst>
            <a:ahLst/>
            <a:cxnLst>
              <a:cxn ang="0">
                <a:pos x="T0" y="T1"/>
              </a:cxn>
              <a:cxn ang="0">
                <a:pos x="T2" y="T3"/>
              </a:cxn>
              <a:cxn ang="0">
                <a:pos x="T4" y="T5"/>
              </a:cxn>
              <a:cxn ang="0">
                <a:pos x="T6" y="T7"/>
              </a:cxn>
              <a:cxn ang="0">
                <a:pos x="T8" y="T9"/>
              </a:cxn>
              <a:cxn ang="0">
                <a:pos x="T10" y="T11"/>
              </a:cxn>
            </a:cxnLst>
            <a:rect l="0" t="0" r="r" b="b"/>
            <a:pathLst>
              <a:path w="2696" h="3267">
                <a:moveTo>
                  <a:pt x="1030" y="0"/>
                </a:moveTo>
                <a:cubicBezTo>
                  <a:pt x="0" y="3267"/>
                  <a:pt x="0" y="3267"/>
                  <a:pt x="0" y="3267"/>
                </a:cubicBezTo>
                <a:cubicBezTo>
                  <a:pt x="2556" y="3267"/>
                  <a:pt x="2556" y="3267"/>
                  <a:pt x="2556" y="3267"/>
                </a:cubicBezTo>
                <a:cubicBezTo>
                  <a:pt x="2556" y="1552"/>
                  <a:pt x="2556" y="1552"/>
                  <a:pt x="2556" y="1552"/>
                </a:cubicBezTo>
                <a:cubicBezTo>
                  <a:pt x="2556" y="951"/>
                  <a:pt x="2601" y="436"/>
                  <a:pt x="2696" y="0"/>
                </a:cubicBezTo>
                <a:cubicBezTo>
                  <a:pt x="1030" y="0"/>
                  <a:pt x="1030" y="0"/>
                  <a:pt x="1030" y="0"/>
                </a:cubicBezTo>
              </a:path>
            </a:pathLst>
          </a:custGeom>
          <a:solidFill>
            <a:schemeClr val="accent2"/>
          </a:solidFill>
          <a:ln>
            <a:noFill/>
          </a:ln>
        </p:spPr>
        <p:txBody>
          <a:bodyPr vert="horz" wrap="square" lIns="60894" tIns="30447" rIns="60894" bIns="30447" numCol="1" anchor="t" anchorCtr="0" compatLnSpc="1">
            <a:prstTxWarp prst="textNoShape">
              <a:avLst/>
            </a:prstTxWarp>
          </a:bodyPr>
          <a:lstStyle/>
          <a:p>
            <a:endParaRPr lang="en-US" sz="1199"/>
          </a:p>
        </p:txBody>
      </p:sp>
      <p:sp>
        <p:nvSpPr>
          <p:cNvPr id="14" name="Freeform 8"/>
          <p:cNvSpPr>
            <a:spLocks/>
          </p:cNvSpPr>
          <p:nvPr userDrawn="1"/>
        </p:nvSpPr>
        <p:spPr bwMode="auto">
          <a:xfrm>
            <a:off x="0" y="-2114"/>
            <a:ext cx="2992447" cy="6860114"/>
          </a:xfrm>
          <a:custGeom>
            <a:avLst/>
            <a:gdLst>
              <a:gd name="T0" fmla="*/ 2828 w 2828"/>
              <a:gd name="T1" fmla="*/ 0 h 6580"/>
              <a:gd name="T2" fmla="*/ 0 w 2828"/>
              <a:gd name="T3" fmla="*/ 0 h 6580"/>
              <a:gd name="T4" fmla="*/ 0 w 2828"/>
              <a:gd name="T5" fmla="*/ 6580 h 6580"/>
              <a:gd name="T6" fmla="*/ 753 w 2828"/>
              <a:gd name="T7" fmla="*/ 6580 h 6580"/>
              <a:gd name="T8" fmla="*/ 2828 w 2828"/>
              <a:gd name="T9" fmla="*/ 0 h 6580"/>
            </a:gdLst>
            <a:ahLst/>
            <a:cxnLst>
              <a:cxn ang="0">
                <a:pos x="T0" y="T1"/>
              </a:cxn>
              <a:cxn ang="0">
                <a:pos x="T2" y="T3"/>
              </a:cxn>
              <a:cxn ang="0">
                <a:pos x="T4" y="T5"/>
              </a:cxn>
              <a:cxn ang="0">
                <a:pos x="T6" y="T7"/>
              </a:cxn>
              <a:cxn ang="0">
                <a:pos x="T8" y="T9"/>
              </a:cxn>
            </a:cxnLst>
            <a:rect l="0" t="0" r="r" b="b"/>
            <a:pathLst>
              <a:path w="2828" h="6580">
                <a:moveTo>
                  <a:pt x="2828" y="0"/>
                </a:moveTo>
                <a:lnTo>
                  <a:pt x="0" y="0"/>
                </a:lnTo>
                <a:lnTo>
                  <a:pt x="0" y="6580"/>
                </a:lnTo>
                <a:lnTo>
                  <a:pt x="753" y="6580"/>
                </a:lnTo>
                <a:lnTo>
                  <a:pt x="2828" y="0"/>
                </a:lnTo>
                <a:close/>
              </a:path>
            </a:pathLst>
          </a:custGeom>
          <a:solidFill>
            <a:srgbClr val="A2B832"/>
          </a:solidFill>
          <a:ln>
            <a:noFill/>
          </a:ln>
        </p:spPr>
        <p:txBody>
          <a:bodyPr vert="horz" wrap="square" lIns="60894" tIns="30447" rIns="60894" bIns="30447" numCol="1" anchor="t" anchorCtr="0" compatLnSpc="1">
            <a:prstTxWarp prst="textNoShape">
              <a:avLst/>
            </a:prstTxWarp>
          </a:bodyPr>
          <a:lstStyle/>
          <a:p>
            <a:endParaRPr lang="en-US" sz="1199"/>
          </a:p>
        </p:txBody>
      </p:sp>
      <p:sp>
        <p:nvSpPr>
          <p:cNvPr id="3" name="Slide Number Placeholder 2"/>
          <p:cNvSpPr>
            <a:spLocks noGrp="1"/>
          </p:cNvSpPr>
          <p:nvPr>
            <p:ph type="sldNum" sz="quarter" idx="10"/>
          </p:nvPr>
        </p:nvSpPr>
        <p:spPr/>
        <p:txBody>
          <a:bodyPr/>
          <a:lstStyle/>
          <a:p>
            <a:pPr>
              <a:defRPr/>
            </a:pPr>
            <a:fld id="{162E4A84-A8F2-424A-AAF2-679D4EB18637}" type="slidenum">
              <a:rPr lang="en-US" smtClean="0"/>
              <a:pPr>
                <a:defRPr/>
              </a:pPr>
              <a:t>‹#›</a:t>
            </a:fld>
            <a:endParaRPr lang="en-US"/>
          </a:p>
        </p:txBody>
      </p:sp>
      <p:sp>
        <p:nvSpPr>
          <p:cNvPr id="7" name="Rectangle 25"/>
          <p:cNvSpPr>
            <a:spLocks noGrp="1" noChangeArrowheads="1"/>
          </p:cNvSpPr>
          <p:nvPr>
            <p:ph type="title" hasCustomPrompt="1"/>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2"/>
                </a:solidFill>
              </a:defRPr>
            </a:lvl1pPr>
          </a:lstStyle>
          <a:p>
            <a:pPr lvl="0"/>
            <a:r>
              <a:rPr lang="en-US" dirty="0"/>
              <a:t>Click to edit master title style</a:t>
            </a:r>
          </a:p>
        </p:txBody>
      </p:sp>
      <p:sp>
        <p:nvSpPr>
          <p:cNvPr id="11" name="Text Placeholder 9"/>
          <p:cNvSpPr>
            <a:spLocks noGrp="1"/>
          </p:cNvSpPr>
          <p:nvPr>
            <p:ph type="body" sz="quarter" idx="12"/>
          </p:nvPr>
        </p:nvSpPr>
        <p:spPr>
          <a:xfrm>
            <a:off x="427284" y="1570720"/>
            <a:ext cx="5269143" cy="5010540"/>
          </a:xfrm>
        </p:spPr>
        <p:txBody>
          <a:bodyPr/>
          <a:lstStyle>
            <a:lvl1pPr marL="0" indent="0">
              <a:buNone/>
              <a:defRPr>
                <a:solidFill>
                  <a:schemeClr val="bg1"/>
                </a:solidFill>
              </a:defRPr>
            </a:lvl1pPr>
          </a:lstStyle>
          <a:p>
            <a:pPr lvl="0"/>
            <a:r>
              <a:rPr lang="en-US" dirty="0"/>
              <a:t>Click to edit Master text styles</a:t>
            </a:r>
          </a:p>
        </p:txBody>
      </p:sp>
      <p:sp>
        <p:nvSpPr>
          <p:cNvPr id="5" name="Text Placeholder 4"/>
          <p:cNvSpPr>
            <a:spLocks noGrp="1"/>
          </p:cNvSpPr>
          <p:nvPr>
            <p:ph type="body" sz="quarter" idx="13"/>
          </p:nvPr>
        </p:nvSpPr>
        <p:spPr>
          <a:xfrm>
            <a:off x="6657552" y="1557487"/>
            <a:ext cx="5168979" cy="4672542"/>
          </a:xfrm>
        </p:spPr>
        <p:txBody>
          <a:bodyPr/>
          <a:lstStyle>
            <a:lvl1pPr>
              <a:defRPr sz="2397"/>
            </a:lvl1pPr>
            <a:lvl2pPr>
              <a:defRPr sz="1865"/>
            </a:lvl2pPr>
            <a:lvl3pPr>
              <a:defRPr sz="1065"/>
            </a:lvl3pPr>
            <a:lvl4pPr>
              <a:defRPr sz="1065"/>
            </a:lvl4pPr>
            <a:lvl5pPr>
              <a:defRPr sz="18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10236" y="901703"/>
            <a:ext cx="59542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reeform 7"/>
          <p:cNvSpPr>
            <a:spLocks/>
          </p:cNvSpPr>
          <p:nvPr userDrawn="1"/>
        </p:nvSpPr>
        <p:spPr bwMode="auto">
          <a:xfrm>
            <a:off x="0" y="-2114"/>
            <a:ext cx="2992447" cy="6956318"/>
          </a:xfrm>
          <a:custGeom>
            <a:avLst/>
            <a:gdLst>
              <a:gd name="T0" fmla="*/ 0 w 2828"/>
              <a:gd name="T1" fmla="*/ 0 h 6580"/>
              <a:gd name="T2" fmla="*/ 0 w 2828"/>
              <a:gd name="T3" fmla="*/ 6580 h 6580"/>
              <a:gd name="T4" fmla="*/ 753 w 2828"/>
              <a:gd name="T5" fmla="*/ 6580 h 6580"/>
              <a:gd name="T6" fmla="*/ 2828 w 2828"/>
              <a:gd name="T7" fmla="*/ 0 h 6580"/>
              <a:gd name="T8" fmla="*/ 0 w 2828"/>
              <a:gd name="T9" fmla="*/ 0 h 6580"/>
            </a:gdLst>
            <a:ahLst/>
            <a:cxnLst>
              <a:cxn ang="0">
                <a:pos x="T0" y="T1"/>
              </a:cxn>
              <a:cxn ang="0">
                <a:pos x="T2" y="T3"/>
              </a:cxn>
              <a:cxn ang="0">
                <a:pos x="T4" y="T5"/>
              </a:cxn>
              <a:cxn ang="0">
                <a:pos x="T6" y="T7"/>
              </a:cxn>
              <a:cxn ang="0">
                <a:pos x="T8" y="T9"/>
              </a:cxn>
            </a:cxnLst>
            <a:rect l="0" t="0" r="r" b="b"/>
            <a:pathLst>
              <a:path w="2828" h="6580">
                <a:moveTo>
                  <a:pt x="0" y="0"/>
                </a:moveTo>
                <a:lnTo>
                  <a:pt x="0" y="6580"/>
                </a:lnTo>
                <a:lnTo>
                  <a:pt x="753" y="6580"/>
                </a:lnTo>
                <a:lnTo>
                  <a:pt x="282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
        <p:nvSpPr>
          <p:cNvPr id="15" name="Freeform 9"/>
          <p:cNvSpPr>
            <a:spLocks/>
          </p:cNvSpPr>
          <p:nvPr userDrawn="1"/>
        </p:nvSpPr>
        <p:spPr bwMode="auto">
          <a:xfrm>
            <a:off x="0" y="-2114"/>
            <a:ext cx="2992447" cy="6956318"/>
          </a:xfrm>
          <a:custGeom>
            <a:avLst/>
            <a:gdLst>
              <a:gd name="T0" fmla="*/ 2828 w 2828"/>
              <a:gd name="T1" fmla="*/ 0 h 6580"/>
              <a:gd name="T2" fmla="*/ 0 w 2828"/>
              <a:gd name="T3" fmla="*/ 0 h 6580"/>
              <a:gd name="T4" fmla="*/ 0 w 2828"/>
              <a:gd name="T5" fmla="*/ 6580 h 6580"/>
              <a:gd name="T6" fmla="*/ 753 w 2828"/>
              <a:gd name="T7" fmla="*/ 6580 h 6580"/>
              <a:gd name="T8" fmla="*/ 2828 w 2828"/>
              <a:gd name="T9" fmla="*/ 0 h 6580"/>
            </a:gdLst>
            <a:ahLst/>
            <a:cxnLst>
              <a:cxn ang="0">
                <a:pos x="T0" y="T1"/>
              </a:cxn>
              <a:cxn ang="0">
                <a:pos x="T2" y="T3"/>
              </a:cxn>
              <a:cxn ang="0">
                <a:pos x="T4" y="T5"/>
              </a:cxn>
              <a:cxn ang="0">
                <a:pos x="T6" y="T7"/>
              </a:cxn>
              <a:cxn ang="0">
                <a:pos x="T8" y="T9"/>
              </a:cxn>
            </a:cxnLst>
            <a:rect l="0" t="0" r="r" b="b"/>
            <a:pathLst>
              <a:path w="2828" h="6580">
                <a:moveTo>
                  <a:pt x="2828" y="0"/>
                </a:moveTo>
                <a:lnTo>
                  <a:pt x="0" y="0"/>
                </a:lnTo>
                <a:lnTo>
                  <a:pt x="0" y="6580"/>
                </a:lnTo>
                <a:lnTo>
                  <a:pt x="753" y="6580"/>
                </a:lnTo>
                <a:lnTo>
                  <a:pt x="28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894" tIns="30447" rIns="60894" bIns="30447" numCol="1" anchor="t" anchorCtr="0" compatLnSpc="1">
            <a:prstTxWarp prst="textNoShape">
              <a:avLst/>
            </a:prstTxWarp>
          </a:bodyPr>
          <a:lstStyle/>
          <a:p>
            <a:endParaRPr lang="en-US" sz="1199"/>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408" cy="6858000"/>
          </a:xfrm>
          <a:prstGeom prst="rect">
            <a:avLst/>
          </a:prstGeom>
        </p:spPr>
      </p:pic>
      <p:sp>
        <p:nvSpPr>
          <p:cNvPr id="3" name="Slide Number Placeholder 2"/>
          <p:cNvSpPr>
            <a:spLocks noGrp="1"/>
          </p:cNvSpPr>
          <p:nvPr>
            <p:ph type="sldNum" sz="quarter" idx="10"/>
          </p:nvPr>
        </p:nvSpPr>
        <p:spPr/>
        <p:txBody>
          <a:bodyPr/>
          <a:lstStyle/>
          <a:p>
            <a:pPr>
              <a:defRPr/>
            </a:pPr>
            <a:fld id="{162E4A84-A8F2-424A-AAF2-679D4EB18637}" type="slidenum">
              <a:rPr lang="en-US" smtClean="0"/>
              <a:pPr>
                <a:defRPr/>
              </a:pPr>
              <a:t>‹#›</a:t>
            </a:fld>
            <a:endParaRPr lang="en-US"/>
          </a:p>
        </p:txBody>
      </p:sp>
      <p:grpSp>
        <p:nvGrpSpPr>
          <p:cNvPr id="6" name="Group 5"/>
          <p:cNvGrpSpPr/>
          <p:nvPr userDrawn="1"/>
        </p:nvGrpSpPr>
        <p:grpSpPr>
          <a:xfrm>
            <a:off x="10288237" y="375519"/>
            <a:ext cx="1482990" cy="565732"/>
            <a:chOff x="14972266" y="563887"/>
            <a:chExt cx="2224871" cy="849514"/>
          </a:xfrm>
        </p:grpSpPr>
        <p:sp>
          <p:nvSpPr>
            <p:cNvPr id="7" name="Freeform 8"/>
            <p:cNvSpPr>
              <a:spLocks/>
            </p:cNvSpPr>
            <p:nvPr userDrawn="1"/>
          </p:nvSpPr>
          <p:spPr bwMode="auto">
            <a:xfrm>
              <a:off x="16539508" y="576857"/>
              <a:ext cx="467099" cy="817088"/>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8" name="Freeform 9"/>
            <p:cNvSpPr>
              <a:spLocks/>
            </p:cNvSpPr>
            <p:nvPr userDrawn="1"/>
          </p:nvSpPr>
          <p:spPr bwMode="auto">
            <a:xfrm>
              <a:off x="15881882" y="563887"/>
              <a:ext cx="577729" cy="849514"/>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9" name="Rectangle 10"/>
            <p:cNvSpPr>
              <a:spLocks noChangeArrowheads="1"/>
            </p:cNvSpPr>
            <p:nvPr userDrawn="1"/>
          </p:nvSpPr>
          <p:spPr bwMode="auto">
            <a:xfrm>
              <a:off x="15623748" y="576857"/>
              <a:ext cx="190526" cy="817088"/>
            </a:xfrm>
            <a:prstGeom prst="rect">
              <a:avLst/>
            </a:pr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0" name="Freeform 11"/>
            <p:cNvSpPr>
              <a:spLocks/>
            </p:cNvSpPr>
            <p:nvPr userDrawn="1"/>
          </p:nvSpPr>
          <p:spPr bwMode="auto">
            <a:xfrm>
              <a:off x="14972266" y="576857"/>
              <a:ext cx="546996" cy="817088"/>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1" name="Rectangle 12"/>
            <p:cNvSpPr>
              <a:spLocks noChangeArrowheads="1"/>
            </p:cNvSpPr>
            <p:nvPr userDrawn="1"/>
          </p:nvSpPr>
          <p:spPr bwMode="auto">
            <a:xfrm>
              <a:off x="16459610" y="894615"/>
              <a:ext cx="172090"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12" name="Rectangle 13"/>
            <p:cNvSpPr>
              <a:spLocks noChangeArrowheads="1"/>
            </p:cNvSpPr>
            <p:nvPr userDrawn="1"/>
          </p:nvSpPr>
          <p:spPr bwMode="auto">
            <a:xfrm>
              <a:off x="15814272"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13" name="Rectangle 14"/>
            <p:cNvSpPr>
              <a:spLocks noChangeArrowheads="1"/>
            </p:cNvSpPr>
            <p:nvPr userDrawn="1"/>
          </p:nvSpPr>
          <p:spPr bwMode="auto">
            <a:xfrm>
              <a:off x="15457802" y="894615"/>
              <a:ext cx="165945" cy="181574"/>
            </a:xfrm>
            <a:prstGeom prst="rect">
              <a:avLst/>
            </a:prstGeom>
            <a:solidFill>
              <a:srgbClr val="009E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199" dirty="0"/>
            </a:p>
          </p:txBody>
        </p:sp>
        <p:sp>
          <p:nvSpPr>
            <p:cNvPr id="14" name="Freeform 15"/>
            <p:cNvSpPr>
              <a:spLocks noEditPoints="1"/>
            </p:cNvSpPr>
            <p:nvPr userDrawn="1"/>
          </p:nvSpPr>
          <p:spPr bwMode="auto">
            <a:xfrm>
              <a:off x="17068069" y="570374"/>
              <a:ext cx="129068" cy="136179"/>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grpSp>
      <p:grpSp>
        <p:nvGrpSpPr>
          <p:cNvPr id="15" name="Group 14"/>
          <p:cNvGrpSpPr/>
          <p:nvPr userDrawn="1"/>
        </p:nvGrpSpPr>
        <p:grpSpPr>
          <a:xfrm>
            <a:off x="3149293" y="2927363"/>
            <a:ext cx="5910824" cy="1010675"/>
            <a:chOff x="4716463" y="4395788"/>
            <a:chExt cx="8867775" cy="1517650"/>
          </a:xfrm>
        </p:grpSpPr>
        <p:sp>
          <p:nvSpPr>
            <p:cNvPr id="16" name="Freeform 5"/>
            <p:cNvSpPr>
              <a:spLocks/>
            </p:cNvSpPr>
            <p:nvPr/>
          </p:nvSpPr>
          <p:spPr bwMode="auto">
            <a:xfrm>
              <a:off x="4716463" y="4395788"/>
              <a:ext cx="1130300" cy="1485900"/>
            </a:xfrm>
            <a:custGeom>
              <a:avLst/>
              <a:gdLst>
                <a:gd name="T0" fmla="*/ 0 w 712"/>
                <a:gd name="T1" fmla="*/ 47 h 936"/>
                <a:gd name="T2" fmla="*/ 0 w 712"/>
                <a:gd name="T3" fmla="*/ 0 h 936"/>
                <a:gd name="T4" fmla="*/ 712 w 712"/>
                <a:gd name="T5" fmla="*/ 0 h 936"/>
                <a:gd name="T6" fmla="*/ 712 w 712"/>
                <a:gd name="T7" fmla="*/ 47 h 936"/>
                <a:gd name="T8" fmla="*/ 383 w 712"/>
                <a:gd name="T9" fmla="*/ 47 h 936"/>
                <a:gd name="T10" fmla="*/ 383 w 712"/>
                <a:gd name="T11" fmla="*/ 936 h 936"/>
                <a:gd name="T12" fmla="*/ 329 w 712"/>
                <a:gd name="T13" fmla="*/ 936 h 936"/>
                <a:gd name="T14" fmla="*/ 329 w 712"/>
                <a:gd name="T15" fmla="*/ 47 h 936"/>
                <a:gd name="T16" fmla="*/ 0 w 712"/>
                <a:gd name="T17" fmla="*/ 47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 h="936">
                  <a:moveTo>
                    <a:pt x="0" y="47"/>
                  </a:moveTo>
                  <a:lnTo>
                    <a:pt x="0" y="0"/>
                  </a:lnTo>
                  <a:lnTo>
                    <a:pt x="712" y="0"/>
                  </a:lnTo>
                  <a:lnTo>
                    <a:pt x="712" y="47"/>
                  </a:lnTo>
                  <a:lnTo>
                    <a:pt x="383" y="47"/>
                  </a:lnTo>
                  <a:lnTo>
                    <a:pt x="383" y="936"/>
                  </a:lnTo>
                  <a:lnTo>
                    <a:pt x="329" y="936"/>
                  </a:lnTo>
                  <a:lnTo>
                    <a:pt x="329" y="47"/>
                  </a:lnTo>
                  <a:lnTo>
                    <a:pt x="0" y="4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99"/>
            </a:p>
          </p:txBody>
        </p:sp>
        <p:sp>
          <p:nvSpPr>
            <p:cNvPr id="17" name="Freeform 6"/>
            <p:cNvSpPr>
              <a:spLocks/>
            </p:cNvSpPr>
            <p:nvPr/>
          </p:nvSpPr>
          <p:spPr bwMode="auto">
            <a:xfrm>
              <a:off x="5932488" y="4395788"/>
              <a:ext cx="830263" cy="1485900"/>
            </a:xfrm>
            <a:custGeom>
              <a:avLst/>
              <a:gdLst>
                <a:gd name="T0" fmla="*/ 7 w 78"/>
                <a:gd name="T1" fmla="*/ 0 h 137"/>
                <a:gd name="T2" fmla="*/ 7 w 78"/>
                <a:gd name="T3" fmla="*/ 59 h 137"/>
                <a:gd name="T4" fmla="*/ 8 w 78"/>
                <a:gd name="T5" fmla="*/ 59 h 137"/>
                <a:gd name="T6" fmla="*/ 13 w 78"/>
                <a:gd name="T7" fmla="*/ 50 h 137"/>
                <a:gd name="T8" fmla="*/ 21 w 78"/>
                <a:gd name="T9" fmla="*/ 42 h 137"/>
                <a:gd name="T10" fmla="*/ 32 w 78"/>
                <a:gd name="T11" fmla="*/ 38 h 137"/>
                <a:gd name="T12" fmla="*/ 43 w 78"/>
                <a:gd name="T13" fmla="*/ 36 h 137"/>
                <a:gd name="T14" fmla="*/ 58 w 78"/>
                <a:gd name="T15" fmla="*/ 38 h 137"/>
                <a:gd name="T16" fmla="*/ 68 w 78"/>
                <a:gd name="T17" fmla="*/ 44 h 137"/>
                <a:gd name="T18" fmla="*/ 74 w 78"/>
                <a:gd name="T19" fmla="*/ 51 h 137"/>
                <a:gd name="T20" fmla="*/ 77 w 78"/>
                <a:gd name="T21" fmla="*/ 60 h 137"/>
                <a:gd name="T22" fmla="*/ 78 w 78"/>
                <a:gd name="T23" fmla="*/ 69 h 137"/>
                <a:gd name="T24" fmla="*/ 78 w 78"/>
                <a:gd name="T25" fmla="*/ 76 h 137"/>
                <a:gd name="T26" fmla="*/ 78 w 78"/>
                <a:gd name="T27" fmla="*/ 137 h 137"/>
                <a:gd name="T28" fmla="*/ 71 w 78"/>
                <a:gd name="T29" fmla="*/ 137 h 137"/>
                <a:gd name="T30" fmla="*/ 71 w 78"/>
                <a:gd name="T31" fmla="*/ 75 h 137"/>
                <a:gd name="T32" fmla="*/ 71 w 78"/>
                <a:gd name="T33" fmla="*/ 65 h 137"/>
                <a:gd name="T34" fmla="*/ 67 w 78"/>
                <a:gd name="T35" fmla="*/ 55 h 137"/>
                <a:gd name="T36" fmla="*/ 59 w 78"/>
                <a:gd name="T37" fmla="*/ 46 h 137"/>
                <a:gd name="T38" fmla="*/ 43 w 78"/>
                <a:gd name="T39" fmla="*/ 42 h 137"/>
                <a:gd name="T40" fmla="*/ 28 w 78"/>
                <a:gd name="T41" fmla="*/ 45 h 137"/>
                <a:gd name="T42" fmla="*/ 17 w 78"/>
                <a:gd name="T43" fmla="*/ 54 h 137"/>
                <a:gd name="T44" fmla="*/ 10 w 78"/>
                <a:gd name="T45" fmla="*/ 67 h 137"/>
                <a:gd name="T46" fmla="*/ 7 w 78"/>
                <a:gd name="T47" fmla="*/ 84 h 137"/>
                <a:gd name="T48" fmla="*/ 7 w 78"/>
                <a:gd name="T49" fmla="*/ 137 h 137"/>
                <a:gd name="T50" fmla="*/ 0 w 78"/>
                <a:gd name="T51" fmla="*/ 137 h 137"/>
                <a:gd name="T52" fmla="*/ 0 w 78"/>
                <a:gd name="T53" fmla="*/ 0 h 137"/>
                <a:gd name="T54" fmla="*/ 7 w 78"/>
                <a:gd name="T5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 h="137">
                  <a:moveTo>
                    <a:pt x="7" y="0"/>
                  </a:moveTo>
                  <a:cubicBezTo>
                    <a:pt x="7" y="59"/>
                    <a:pt x="7" y="59"/>
                    <a:pt x="7" y="59"/>
                  </a:cubicBezTo>
                  <a:cubicBezTo>
                    <a:pt x="8" y="59"/>
                    <a:pt x="8" y="59"/>
                    <a:pt x="8" y="59"/>
                  </a:cubicBezTo>
                  <a:cubicBezTo>
                    <a:pt x="9" y="56"/>
                    <a:pt x="11" y="52"/>
                    <a:pt x="13" y="50"/>
                  </a:cubicBezTo>
                  <a:cubicBezTo>
                    <a:pt x="16" y="47"/>
                    <a:pt x="18" y="44"/>
                    <a:pt x="21" y="42"/>
                  </a:cubicBezTo>
                  <a:cubicBezTo>
                    <a:pt x="25" y="40"/>
                    <a:pt x="28" y="39"/>
                    <a:pt x="32" y="38"/>
                  </a:cubicBezTo>
                  <a:cubicBezTo>
                    <a:pt x="36" y="36"/>
                    <a:pt x="39" y="36"/>
                    <a:pt x="43" y="36"/>
                  </a:cubicBezTo>
                  <a:cubicBezTo>
                    <a:pt x="49" y="36"/>
                    <a:pt x="54" y="37"/>
                    <a:pt x="58" y="38"/>
                  </a:cubicBezTo>
                  <a:cubicBezTo>
                    <a:pt x="62" y="39"/>
                    <a:pt x="65" y="41"/>
                    <a:pt x="68" y="44"/>
                  </a:cubicBezTo>
                  <a:cubicBezTo>
                    <a:pt x="70" y="46"/>
                    <a:pt x="72" y="49"/>
                    <a:pt x="74" y="51"/>
                  </a:cubicBezTo>
                  <a:cubicBezTo>
                    <a:pt x="75" y="54"/>
                    <a:pt x="76" y="57"/>
                    <a:pt x="77" y="60"/>
                  </a:cubicBezTo>
                  <a:cubicBezTo>
                    <a:pt x="78" y="63"/>
                    <a:pt x="78" y="66"/>
                    <a:pt x="78" y="69"/>
                  </a:cubicBezTo>
                  <a:cubicBezTo>
                    <a:pt x="78" y="72"/>
                    <a:pt x="78" y="74"/>
                    <a:pt x="78" y="76"/>
                  </a:cubicBezTo>
                  <a:cubicBezTo>
                    <a:pt x="78" y="137"/>
                    <a:pt x="78" y="137"/>
                    <a:pt x="78" y="137"/>
                  </a:cubicBezTo>
                  <a:cubicBezTo>
                    <a:pt x="71" y="137"/>
                    <a:pt x="71" y="137"/>
                    <a:pt x="71" y="137"/>
                  </a:cubicBezTo>
                  <a:cubicBezTo>
                    <a:pt x="71" y="75"/>
                    <a:pt x="71" y="75"/>
                    <a:pt x="71" y="75"/>
                  </a:cubicBezTo>
                  <a:cubicBezTo>
                    <a:pt x="71" y="72"/>
                    <a:pt x="71" y="69"/>
                    <a:pt x="71" y="65"/>
                  </a:cubicBezTo>
                  <a:cubicBezTo>
                    <a:pt x="70" y="62"/>
                    <a:pt x="69" y="58"/>
                    <a:pt x="67" y="55"/>
                  </a:cubicBezTo>
                  <a:cubicBezTo>
                    <a:pt x="65" y="51"/>
                    <a:pt x="62" y="48"/>
                    <a:pt x="59" y="46"/>
                  </a:cubicBezTo>
                  <a:cubicBezTo>
                    <a:pt x="55" y="44"/>
                    <a:pt x="50" y="42"/>
                    <a:pt x="43" y="42"/>
                  </a:cubicBezTo>
                  <a:cubicBezTo>
                    <a:pt x="37" y="42"/>
                    <a:pt x="32" y="43"/>
                    <a:pt x="28" y="45"/>
                  </a:cubicBezTo>
                  <a:cubicBezTo>
                    <a:pt x="24" y="47"/>
                    <a:pt x="20" y="50"/>
                    <a:pt x="17" y="54"/>
                  </a:cubicBezTo>
                  <a:cubicBezTo>
                    <a:pt x="14" y="58"/>
                    <a:pt x="11" y="62"/>
                    <a:pt x="10" y="67"/>
                  </a:cubicBezTo>
                  <a:cubicBezTo>
                    <a:pt x="8" y="72"/>
                    <a:pt x="7" y="78"/>
                    <a:pt x="7" y="84"/>
                  </a:cubicBezTo>
                  <a:cubicBezTo>
                    <a:pt x="7" y="137"/>
                    <a:pt x="7" y="137"/>
                    <a:pt x="7" y="137"/>
                  </a:cubicBezTo>
                  <a:cubicBezTo>
                    <a:pt x="0" y="137"/>
                    <a:pt x="0" y="137"/>
                    <a:pt x="0" y="137"/>
                  </a:cubicBezTo>
                  <a:cubicBezTo>
                    <a:pt x="0" y="0"/>
                    <a:pt x="0" y="0"/>
                    <a:pt x="0" y="0"/>
                  </a:cubicBezTo>
                  <a:lnTo>
                    <a:pt x="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99"/>
            </a:p>
          </p:txBody>
        </p:sp>
        <p:sp>
          <p:nvSpPr>
            <p:cNvPr id="18" name="Freeform 7"/>
            <p:cNvSpPr>
              <a:spLocks noEditPoints="1"/>
            </p:cNvSpPr>
            <p:nvPr/>
          </p:nvSpPr>
          <p:spPr bwMode="auto">
            <a:xfrm>
              <a:off x="6943726" y="4786313"/>
              <a:ext cx="960438" cy="1127125"/>
            </a:xfrm>
            <a:custGeom>
              <a:avLst/>
              <a:gdLst>
                <a:gd name="T0" fmla="*/ 78 w 90"/>
                <a:gd name="T1" fmla="*/ 83 h 104"/>
                <a:gd name="T2" fmla="*/ 78 w 90"/>
                <a:gd name="T3" fmla="*/ 87 h 104"/>
                <a:gd name="T4" fmla="*/ 79 w 90"/>
                <a:gd name="T5" fmla="*/ 91 h 104"/>
                <a:gd name="T6" fmla="*/ 81 w 90"/>
                <a:gd name="T7" fmla="*/ 94 h 104"/>
                <a:gd name="T8" fmla="*/ 85 w 90"/>
                <a:gd name="T9" fmla="*/ 95 h 104"/>
                <a:gd name="T10" fmla="*/ 90 w 90"/>
                <a:gd name="T11" fmla="*/ 94 h 104"/>
                <a:gd name="T12" fmla="*/ 90 w 90"/>
                <a:gd name="T13" fmla="*/ 101 h 104"/>
                <a:gd name="T14" fmla="*/ 87 w 90"/>
                <a:gd name="T15" fmla="*/ 101 h 104"/>
                <a:gd name="T16" fmla="*/ 84 w 90"/>
                <a:gd name="T17" fmla="*/ 101 h 104"/>
                <a:gd name="T18" fmla="*/ 77 w 90"/>
                <a:gd name="T19" fmla="*/ 100 h 104"/>
                <a:gd name="T20" fmla="*/ 73 w 90"/>
                <a:gd name="T21" fmla="*/ 97 h 104"/>
                <a:gd name="T22" fmla="*/ 71 w 90"/>
                <a:gd name="T23" fmla="*/ 93 h 104"/>
                <a:gd name="T24" fmla="*/ 71 w 90"/>
                <a:gd name="T25" fmla="*/ 87 h 104"/>
                <a:gd name="T26" fmla="*/ 71 w 90"/>
                <a:gd name="T27" fmla="*/ 82 h 104"/>
                <a:gd name="T28" fmla="*/ 70 w 90"/>
                <a:gd name="T29" fmla="*/ 82 h 104"/>
                <a:gd name="T30" fmla="*/ 65 w 90"/>
                <a:gd name="T31" fmla="*/ 90 h 104"/>
                <a:gd name="T32" fmla="*/ 57 w 90"/>
                <a:gd name="T33" fmla="*/ 97 h 104"/>
                <a:gd name="T34" fmla="*/ 47 w 90"/>
                <a:gd name="T35" fmla="*/ 102 h 104"/>
                <a:gd name="T36" fmla="*/ 34 w 90"/>
                <a:gd name="T37" fmla="*/ 104 h 104"/>
                <a:gd name="T38" fmla="*/ 21 w 90"/>
                <a:gd name="T39" fmla="*/ 102 h 104"/>
                <a:gd name="T40" fmla="*/ 10 w 90"/>
                <a:gd name="T41" fmla="*/ 97 h 104"/>
                <a:gd name="T42" fmla="*/ 3 w 90"/>
                <a:gd name="T43" fmla="*/ 89 h 104"/>
                <a:gd name="T44" fmla="*/ 0 w 90"/>
                <a:gd name="T45" fmla="*/ 76 h 104"/>
                <a:gd name="T46" fmla="*/ 4 w 90"/>
                <a:gd name="T47" fmla="*/ 62 h 104"/>
                <a:gd name="T48" fmla="*/ 12 w 90"/>
                <a:gd name="T49" fmla="*/ 53 h 104"/>
                <a:gd name="T50" fmla="*/ 24 w 90"/>
                <a:gd name="T51" fmla="*/ 48 h 104"/>
                <a:gd name="T52" fmla="*/ 37 w 90"/>
                <a:gd name="T53" fmla="*/ 46 h 104"/>
                <a:gd name="T54" fmla="*/ 56 w 90"/>
                <a:gd name="T55" fmla="*/ 45 h 104"/>
                <a:gd name="T56" fmla="*/ 66 w 90"/>
                <a:gd name="T57" fmla="*/ 41 h 104"/>
                <a:gd name="T58" fmla="*/ 70 w 90"/>
                <a:gd name="T59" fmla="*/ 36 h 104"/>
                <a:gd name="T60" fmla="*/ 71 w 90"/>
                <a:gd name="T61" fmla="*/ 26 h 104"/>
                <a:gd name="T62" fmla="*/ 70 w 90"/>
                <a:gd name="T63" fmla="*/ 21 h 104"/>
                <a:gd name="T64" fmla="*/ 66 w 90"/>
                <a:gd name="T65" fmla="*/ 14 h 104"/>
                <a:gd name="T66" fmla="*/ 57 w 90"/>
                <a:gd name="T67" fmla="*/ 9 h 104"/>
                <a:gd name="T68" fmla="*/ 43 w 90"/>
                <a:gd name="T69" fmla="*/ 6 h 104"/>
                <a:gd name="T70" fmla="*/ 22 w 90"/>
                <a:gd name="T71" fmla="*/ 13 h 104"/>
                <a:gd name="T72" fmla="*/ 13 w 90"/>
                <a:gd name="T73" fmla="*/ 33 h 104"/>
                <a:gd name="T74" fmla="*/ 6 w 90"/>
                <a:gd name="T75" fmla="*/ 33 h 104"/>
                <a:gd name="T76" fmla="*/ 16 w 90"/>
                <a:gd name="T77" fmla="*/ 8 h 104"/>
                <a:gd name="T78" fmla="*/ 43 w 90"/>
                <a:gd name="T79" fmla="*/ 0 h 104"/>
                <a:gd name="T80" fmla="*/ 56 w 90"/>
                <a:gd name="T81" fmla="*/ 1 h 104"/>
                <a:gd name="T82" fmla="*/ 67 w 90"/>
                <a:gd name="T83" fmla="*/ 5 h 104"/>
                <a:gd name="T84" fmla="*/ 75 w 90"/>
                <a:gd name="T85" fmla="*/ 13 h 104"/>
                <a:gd name="T86" fmla="*/ 78 w 90"/>
                <a:gd name="T87" fmla="*/ 26 h 104"/>
                <a:gd name="T88" fmla="*/ 78 w 90"/>
                <a:gd name="T89" fmla="*/ 83 h 104"/>
                <a:gd name="T90" fmla="*/ 71 w 90"/>
                <a:gd name="T91" fmla="*/ 45 h 104"/>
                <a:gd name="T92" fmla="*/ 65 w 90"/>
                <a:gd name="T93" fmla="*/ 49 h 104"/>
                <a:gd name="T94" fmla="*/ 56 w 90"/>
                <a:gd name="T95" fmla="*/ 51 h 104"/>
                <a:gd name="T96" fmla="*/ 46 w 90"/>
                <a:gd name="T97" fmla="*/ 52 h 104"/>
                <a:gd name="T98" fmla="*/ 35 w 90"/>
                <a:gd name="T99" fmla="*/ 53 h 104"/>
                <a:gd name="T100" fmla="*/ 15 w 90"/>
                <a:gd name="T101" fmla="*/ 59 h 104"/>
                <a:gd name="T102" fmla="*/ 8 w 90"/>
                <a:gd name="T103" fmla="*/ 76 h 104"/>
                <a:gd name="T104" fmla="*/ 14 w 90"/>
                <a:gd name="T105" fmla="*/ 91 h 104"/>
                <a:gd name="T106" fmla="*/ 34 w 90"/>
                <a:gd name="T107" fmla="*/ 97 h 104"/>
                <a:gd name="T108" fmla="*/ 54 w 90"/>
                <a:gd name="T109" fmla="*/ 93 h 104"/>
                <a:gd name="T110" fmla="*/ 65 w 90"/>
                <a:gd name="T111" fmla="*/ 82 h 104"/>
                <a:gd name="T112" fmla="*/ 70 w 90"/>
                <a:gd name="T113" fmla="*/ 71 h 104"/>
                <a:gd name="T114" fmla="*/ 71 w 90"/>
                <a:gd name="T115" fmla="*/ 64 h 104"/>
                <a:gd name="T116" fmla="*/ 71 w 90"/>
                <a:gd name="T117" fmla="*/ 4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104">
                  <a:moveTo>
                    <a:pt x="78" y="83"/>
                  </a:moveTo>
                  <a:cubicBezTo>
                    <a:pt x="78" y="84"/>
                    <a:pt x="78" y="86"/>
                    <a:pt x="78" y="87"/>
                  </a:cubicBezTo>
                  <a:cubicBezTo>
                    <a:pt x="78" y="89"/>
                    <a:pt x="78" y="90"/>
                    <a:pt x="79" y="91"/>
                  </a:cubicBezTo>
                  <a:cubicBezTo>
                    <a:pt x="79" y="92"/>
                    <a:pt x="80" y="93"/>
                    <a:pt x="81" y="94"/>
                  </a:cubicBezTo>
                  <a:cubicBezTo>
                    <a:pt x="82" y="95"/>
                    <a:pt x="83" y="95"/>
                    <a:pt x="85" y="95"/>
                  </a:cubicBezTo>
                  <a:cubicBezTo>
                    <a:pt x="86" y="95"/>
                    <a:pt x="88" y="95"/>
                    <a:pt x="90" y="94"/>
                  </a:cubicBezTo>
                  <a:cubicBezTo>
                    <a:pt x="90" y="101"/>
                    <a:pt x="90" y="101"/>
                    <a:pt x="90" y="101"/>
                  </a:cubicBezTo>
                  <a:cubicBezTo>
                    <a:pt x="89" y="101"/>
                    <a:pt x="88" y="101"/>
                    <a:pt x="87" y="101"/>
                  </a:cubicBezTo>
                  <a:cubicBezTo>
                    <a:pt x="86" y="101"/>
                    <a:pt x="85" y="101"/>
                    <a:pt x="84" y="101"/>
                  </a:cubicBezTo>
                  <a:cubicBezTo>
                    <a:pt x="81" y="101"/>
                    <a:pt x="79" y="101"/>
                    <a:pt x="77" y="100"/>
                  </a:cubicBezTo>
                  <a:cubicBezTo>
                    <a:pt x="75" y="99"/>
                    <a:pt x="74" y="98"/>
                    <a:pt x="73" y="97"/>
                  </a:cubicBezTo>
                  <a:cubicBezTo>
                    <a:pt x="72" y="96"/>
                    <a:pt x="72" y="94"/>
                    <a:pt x="71" y="93"/>
                  </a:cubicBezTo>
                  <a:cubicBezTo>
                    <a:pt x="71" y="91"/>
                    <a:pt x="71" y="89"/>
                    <a:pt x="71" y="87"/>
                  </a:cubicBezTo>
                  <a:cubicBezTo>
                    <a:pt x="71" y="82"/>
                    <a:pt x="71" y="82"/>
                    <a:pt x="71" y="82"/>
                  </a:cubicBezTo>
                  <a:cubicBezTo>
                    <a:pt x="70" y="82"/>
                    <a:pt x="70" y="82"/>
                    <a:pt x="70" y="82"/>
                  </a:cubicBezTo>
                  <a:cubicBezTo>
                    <a:pt x="69" y="85"/>
                    <a:pt x="68" y="87"/>
                    <a:pt x="65" y="90"/>
                  </a:cubicBezTo>
                  <a:cubicBezTo>
                    <a:pt x="63" y="93"/>
                    <a:pt x="61" y="95"/>
                    <a:pt x="57" y="97"/>
                  </a:cubicBezTo>
                  <a:cubicBezTo>
                    <a:pt x="54" y="99"/>
                    <a:pt x="51" y="101"/>
                    <a:pt x="47" y="102"/>
                  </a:cubicBezTo>
                  <a:cubicBezTo>
                    <a:pt x="43" y="103"/>
                    <a:pt x="38" y="104"/>
                    <a:pt x="34" y="104"/>
                  </a:cubicBezTo>
                  <a:cubicBezTo>
                    <a:pt x="29" y="104"/>
                    <a:pt x="25" y="103"/>
                    <a:pt x="21" y="102"/>
                  </a:cubicBezTo>
                  <a:cubicBezTo>
                    <a:pt x="16" y="101"/>
                    <a:pt x="13" y="100"/>
                    <a:pt x="10" y="97"/>
                  </a:cubicBezTo>
                  <a:cubicBezTo>
                    <a:pt x="7" y="95"/>
                    <a:pt x="5" y="92"/>
                    <a:pt x="3" y="89"/>
                  </a:cubicBezTo>
                  <a:cubicBezTo>
                    <a:pt x="1" y="85"/>
                    <a:pt x="0" y="81"/>
                    <a:pt x="0" y="76"/>
                  </a:cubicBezTo>
                  <a:cubicBezTo>
                    <a:pt x="0" y="70"/>
                    <a:pt x="2" y="65"/>
                    <a:pt x="4" y="62"/>
                  </a:cubicBezTo>
                  <a:cubicBezTo>
                    <a:pt x="6" y="58"/>
                    <a:pt x="9" y="55"/>
                    <a:pt x="12" y="53"/>
                  </a:cubicBezTo>
                  <a:cubicBezTo>
                    <a:pt x="16" y="51"/>
                    <a:pt x="20" y="49"/>
                    <a:pt x="24" y="48"/>
                  </a:cubicBezTo>
                  <a:cubicBezTo>
                    <a:pt x="29" y="47"/>
                    <a:pt x="33" y="47"/>
                    <a:pt x="37" y="46"/>
                  </a:cubicBezTo>
                  <a:cubicBezTo>
                    <a:pt x="45" y="46"/>
                    <a:pt x="51" y="45"/>
                    <a:pt x="56" y="45"/>
                  </a:cubicBezTo>
                  <a:cubicBezTo>
                    <a:pt x="61" y="44"/>
                    <a:pt x="64" y="43"/>
                    <a:pt x="66" y="41"/>
                  </a:cubicBezTo>
                  <a:cubicBezTo>
                    <a:pt x="68" y="40"/>
                    <a:pt x="70" y="38"/>
                    <a:pt x="70" y="36"/>
                  </a:cubicBezTo>
                  <a:cubicBezTo>
                    <a:pt x="71" y="33"/>
                    <a:pt x="71" y="30"/>
                    <a:pt x="71" y="26"/>
                  </a:cubicBezTo>
                  <a:cubicBezTo>
                    <a:pt x="71" y="25"/>
                    <a:pt x="71" y="23"/>
                    <a:pt x="70" y="21"/>
                  </a:cubicBezTo>
                  <a:cubicBezTo>
                    <a:pt x="69" y="19"/>
                    <a:pt x="68" y="17"/>
                    <a:pt x="66" y="14"/>
                  </a:cubicBezTo>
                  <a:cubicBezTo>
                    <a:pt x="64" y="12"/>
                    <a:pt x="61" y="10"/>
                    <a:pt x="57" y="9"/>
                  </a:cubicBezTo>
                  <a:cubicBezTo>
                    <a:pt x="54" y="7"/>
                    <a:pt x="49" y="6"/>
                    <a:pt x="43" y="6"/>
                  </a:cubicBezTo>
                  <a:cubicBezTo>
                    <a:pt x="35" y="6"/>
                    <a:pt x="27" y="9"/>
                    <a:pt x="22" y="13"/>
                  </a:cubicBezTo>
                  <a:cubicBezTo>
                    <a:pt x="16" y="18"/>
                    <a:pt x="13" y="24"/>
                    <a:pt x="13" y="33"/>
                  </a:cubicBezTo>
                  <a:cubicBezTo>
                    <a:pt x="6" y="33"/>
                    <a:pt x="6" y="33"/>
                    <a:pt x="6" y="33"/>
                  </a:cubicBezTo>
                  <a:cubicBezTo>
                    <a:pt x="6" y="22"/>
                    <a:pt x="10" y="14"/>
                    <a:pt x="16" y="8"/>
                  </a:cubicBezTo>
                  <a:cubicBezTo>
                    <a:pt x="23" y="3"/>
                    <a:pt x="32" y="0"/>
                    <a:pt x="43" y="0"/>
                  </a:cubicBezTo>
                  <a:cubicBezTo>
                    <a:pt x="48" y="0"/>
                    <a:pt x="52" y="0"/>
                    <a:pt x="56" y="1"/>
                  </a:cubicBezTo>
                  <a:cubicBezTo>
                    <a:pt x="60" y="2"/>
                    <a:pt x="64" y="3"/>
                    <a:pt x="67" y="5"/>
                  </a:cubicBezTo>
                  <a:cubicBezTo>
                    <a:pt x="70" y="7"/>
                    <a:pt x="73" y="10"/>
                    <a:pt x="75" y="13"/>
                  </a:cubicBezTo>
                  <a:cubicBezTo>
                    <a:pt x="77" y="16"/>
                    <a:pt x="78" y="21"/>
                    <a:pt x="78" y="26"/>
                  </a:cubicBezTo>
                  <a:lnTo>
                    <a:pt x="78" y="83"/>
                  </a:lnTo>
                  <a:close/>
                  <a:moveTo>
                    <a:pt x="71" y="45"/>
                  </a:moveTo>
                  <a:cubicBezTo>
                    <a:pt x="69" y="47"/>
                    <a:pt x="67" y="48"/>
                    <a:pt x="65" y="49"/>
                  </a:cubicBezTo>
                  <a:cubicBezTo>
                    <a:pt x="62" y="50"/>
                    <a:pt x="59" y="50"/>
                    <a:pt x="56" y="51"/>
                  </a:cubicBezTo>
                  <a:cubicBezTo>
                    <a:pt x="53" y="51"/>
                    <a:pt x="49" y="51"/>
                    <a:pt x="46" y="52"/>
                  </a:cubicBezTo>
                  <a:cubicBezTo>
                    <a:pt x="42" y="52"/>
                    <a:pt x="38" y="52"/>
                    <a:pt x="35" y="53"/>
                  </a:cubicBezTo>
                  <a:cubicBezTo>
                    <a:pt x="26" y="54"/>
                    <a:pt x="19" y="56"/>
                    <a:pt x="15" y="59"/>
                  </a:cubicBezTo>
                  <a:cubicBezTo>
                    <a:pt x="10" y="63"/>
                    <a:pt x="8" y="68"/>
                    <a:pt x="8" y="76"/>
                  </a:cubicBezTo>
                  <a:cubicBezTo>
                    <a:pt x="8" y="82"/>
                    <a:pt x="10" y="87"/>
                    <a:pt x="14" y="91"/>
                  </a:cubicBezTo>
                  <a:cubicBezTo>
                    <a:pt x="18" y="95"/>
                    <a:pt x="25" y="97"/>
                    <a:pt x="34" y="97"/>
                  </a:cubicBezTo>
                  <a:cubicBezTo>
                    <a:pt x="42" y="97"/>
                    <a:pt x="49" y="96"/>
                    <a:pt x="54" y="93"/>
                  </a:cubicBezTo>
                  <a:cubicBezTo>
                    <a:pt x="58" y="90"/>
                    <a:pt x="62" y="86"/>
                    <a:pt x="65" y="82"/>
                  </a:cubicBezTo>
                  <a:cubicBezTo>
                    <a:pt x="67" y="78"/>
                    <a:pt x="69" y="75"/>
                    <a:pt x="70" y="71"/>
                  </a:cubicBezTo>
                  <a:cubicBezTo>
                    <a:pt x="70" y="67"/>
                    <a:pt x="71" y="65"/>
                    <a:pt x="71" y="64"/>
                  </a:cubicBezTo>
                  <a:lnTo>
                    <a:pt x="71"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99"/>
            </a:p>
          </p:txBody>
        </p:sp>
        <p:sp>
          <p:nvSpPr>
            <p:cNvPr id="20" name="Freeform 8"/>
            <p:cNvSpPr>
              <a:spLocks/>
            </p:cNvSpPr>
            <p:nvPr/>
          </p:nvSpPr>
          <p:spPr bwMode="auto">
            <a:xfrm>
              <a:off x="8021638" y="4786313"/>
              <a:ext cx="841375" cy="1095375"/>
            </a:xfrm>
            <a:custGeom>
              <a:avLst/>
              <a:gdLst>
                <a:gd name="T0" fmla="*/ 0 w 79"/>
                <a:gd name="T1" fmla="*/ 2 h 101"/>
                <a:gd name="T2" fmla="*/ 8 w 79"/>
                <a:gd name="T3" fmla="*/ 2 h 101"/>
                <a:gd name="T4" fmla="*/ 8 w 79"/>
                <a:gd name="T5" fmla="*/ 23 h 101"/>
                <a:gd name="T6" fmla="*/ 8 w 79"/>
                <a:gd name="T7" fmla="*/ 23 h 101"/>
                <a:gd name="T8" fmla="*/ 14 w 79"/>
                <a:gd name="T9" fmla="*/ 14 h 101"/>
                <a:gd name="T10" fmla="*/ 22 w 79"/>
                <a:gd name="T11" fmla="*/ 6 h 101"/>
                <a:gd name="T12" fmla="*/ 32 w 79"/>
                <a:gd name="T13" fmla="*/ 2 h 101"/>
                <a:gd name="T14" fmla="*/ 44 w 79"/>
                <a:gd name="T15" fmla="*/ 0 h 101"/>
                <a:gd name="T16" fmla="*/ 58 w 79"/>
                <a:gd name="T17" fmla="*/ 2 h 101"/>
                <a:gd name="T18" fmla="*/ 68 w 79"/>
                <a:gd name="T19" fmla="*/ 8 h 101"/>
                <a:gd name="T20" fmla="*/ 74 w 79"/>
                <a:gd name="T21" fmla="*/ 15 h 101"/>
                <a:gd name="T22" fmla="*/ 78 w 79"/>
                <a:gd name="T23" fmla="*/ 24 h 101"/>
                <a:gd name="T24" fmla="*/ 79 w 79"/>
                <a:gd name="T25" fmla="*/ 33 h 101"/>
                <a:gd name="T26" fmla="*/ 79 w 79"/>
                <a:gd name="T27" fmla="*/ 40 h 101"/>
                <a:gd name="T28" fmla="*/ 79 w 79"/>
                <a:gd name="T29" fmla="*/ 101 h 101"/>
                <a:gd name="T30" fmla="*/ 72 w 79"/>
                <a:gd name="T31" fmla="*/ 101 h 101"/>
                <a:gd name="T32" fmla="*/ 72 w 79"/>
                <a:gd name="T33" fmla="*/ 39 h 101"/>
                <a:gd name="T34" fmla="*/ 71 w 79"/>
                <a:gd name="T35" fmla="*/ 29 h 101"/>
                <a:gd name="T36" fmla="*/ 68 w 79"/>
                <a:gd name="T37" fmla="*/ 19 h 101"/>
                <a:gd name="T38" fmla="*/ 59 w 79"/>
                <a:gd name="T39" fmla="*/ 10 h 101"/>
                <a:gd name="T40" fmla="*/ 43 w 79"/>
                <a:gd name="T41" fmla="*/ 6 h 101"/>
                <a:gd name="T42" fmla="*/ 28 w 79"/>
                <a:gd name="T43" fmla="*/ 9 h 101"/>
                <a:gd name="T44" fmla="*/ 17 w 79"/>
                <a:gd name="T45" fmla="*/ 18 h 101"/>
                <a:gd name="T46" fmla="*/ 10 w 79"/>
                <a:gd name="T47" fmla="*/ 31 h 101"/>
                <a:gd name="T48" fmla="*/ 8 w 79"/>
                <a:gd name="T49" fmla="*/ 48 h 101"/>
                <a:gd name="T50" fmla="*/ 8 w 79"/>
                <a:gd name="T51" fmla="*/ 101 h 101"/>
                <a:gd name="T52" fmla="*/ 0 w 79"/>
                <a:gd name="T53" fmla="*/ 101 h 101"/>
                <a:gd name="T54" fmla="*/ 0 w 79"/>
                <a:gd name="T55" fmla="*/ 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 h="101">
                  <a:moveTo>
                    <a:pt x="0" y="2"/>
                  </a:moveTo>
                  <a:cubicBezTo>
                    <a:pt x="8" y="2"/>
                    <a:pt x="8" y="2"/>
                    <a:pt x="8" y="2"/>
                  </a:cubicBezTo>
                  <a:cubicBezTo>
                    <a:pt x="8" y="23"/>
                    <a:pt x="8" y="23"/>
                    <a:pt x="8" y="23"/>
                  </a:cubicBezTo>
                  <a:cubicBezTo>
                    <a:pt x="8" y="23"/>
                    <a:pt x="8" y="23"/>
                    <a:pt x="8" y="23"/>
                  </a:cubicBezTo>
                  <a:cubicBezTo>
                    <a:pt x="9" y="20"/>
                    <a:pt x="11" y="16"/>
                    <a:pt x="14" y="14"/>
                  </a:cubicBezTo>
                  <a:cubicBezTo>
                    <a:pt x="16" y="11"/>
                    <a:pt x="19" y="8"/>
                    <a:pt x="22" y="6"/>
                  </a:cubicBezTo>
                  <a:cubicBezTo>
                    <a:pt x="25" y="4"/>
                    <a:pt x="28" y="3"/>
                    <a:pt x="32" y="2"/>
                  </a:cubicBezTo>
                  <a:cubicBezTo>
                    <a:pt x="36" y="0"/>
                    <a:pt x="40" y="0"/>
                    <a:pt x="44" y="0"/>
                  </a:cubicBezTo>
                  <a:cubicBezTo>
                    <a:pt x="49" y="0"/>
                    <a:pt x="54" y="1"/>
                    <a:pt x="58" y="2"/>
                  </a:cubicBezTo>
                  <a:cubicBezTo>
                    <a:pt x="62" y="3"/>
                    <a:pt x="66" y="5"/>
                    <a:pt x="68" y="8"/>
                  </a:cubicBezTo>
                  <a:cubicBezTo>
                    <a:pt x="71" y="10"/>
                    <a:pt x="73" y="13"/>
                    <a:pt x="74" y="15"/>
                  </a:cubicBezTo>
                  <a:cubicBezTo>
                    <a:pt x="76" y="18"/>
                    <a:pt x="77" y="21"/>
                    <a:pt x="78" y="24"/>
                  </a:cubicBezTo>
                  <a:cubicBezTo>
                    <a:pt x="78" y="27"/>
                    <a:pt x="79" y="30"/>
                    <a:pt x="79" y="33"/>
                  </a:cubicBezTo>
                  <a:cubicBezTo>
                    <a:pt x="79" y="36"/>
                    <a:pt x="79" y="38"/>
                    <a:pt x="79" y="40"/>
                  </a:cubicBezTo>
                  <a:cubicBezTo>
                    <a:pt x="79" y="101"/>
                    <a:pt x="79" y="101"/>
                    <a:pt x="79" y="101"/>
                  </a:cubicBezTo>
                  <a:cubicBezTo>
                    <a:pt x="72" y="101"/>
                    <a:pt x="72" y="101"/>
                    <a:pt x="72" y="101"/>
                  </a:cubicBezTo>
                  <a:cubicBezTo>
                    <a:pt x="72" y="39"/>
                    <a:pt x="72" y="39"/>
                    <a:pt x="72" y="39"/>
                  </a:cubicBezTo>
                  <a:cubicBezTo>
                    <a:pt x="72" y="36"/>
                    <a:pt x="71" y="33"/>
                    <a:pt x="71" y="29"/>
                  </a:cubicBezTo>
                  <a:cubicBezTo>
                    <a:pt x="71" y="26"/>
                    <a:pt x="69" y="22"/>
                    <a:pt x="68" y="19"/>
                  </a:cubicBezTo>
                  <a:cubicBezTo>
                    <a:pt x="66" y="15"/>
                    <a:pt x="63" y="12"/>
                    <a:pt x="59" y="10"/>
                  </a:cubicBezTo>
                  <a:cubicBezTo>
                    <a:pt x="55" y="8"/>
                    <a:pt x="50" y="6"/>
                    <a:pt x="43" y="6"/>
                  </a:cubicBezTo>
                  <a:cubicBezTo>
                    <a:pt x="38" y="6"/>
                    <a:pt x="33" y="7"/>
                    <a:pt x="28" y="9"/>
                  </a:cubicBezTo>
                  <a:cubicBezTo>
                    <a:pt x="24" y="11"/>
                    <a:pt x="20" y="14"/>
                    <a:pt x="17" y="18"/>
                  </a:cubicBezTo>
                  <a:cubicBezTo>
                    <a:pt x="14" y="22"/>
                    <a:pt x="12" y="26"/>
                    <a:pt x="10" y="31"/>
                  </a:cubicBezTo>
                  <a:cubicBezTo>
                    <a:pt x="9" y="36"/>
                    <a:pt x="8" y="42"/>
                    <a:pt x="8" y="48"/>
                  </a:cubicBezTo>
                  <a:cubicBezTo>
                    <a:pt x="8" y="101"/>
                    <a:pt x="8" y="101"/>
                    <a:pt x="8" y="101"/>
                  </a:cubicBezTo>
                  <a:cubicBezTo>
                    <a:pt x="0" y="101"/>
                    <a:pt x="0" y="101"/>
                    <a:pt x="0" y="101"/>
                  </a:cubicBezTo>
                  <a:lnTo>
                    <a:pt x="0"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99"/>
            </a:p>
          </p:txBody>
        </p:sp>
        <p:sp>
          <p:nvSpPr>
            <p:cNvPr id="21" name="Freeform 9"/>
            <p:cNvSpPr>
              <a:spLocks/>
            </p:cNvSpPr>
            <p:nvPr/>
          </p:nvSpPr>
          <p:spPr bwMode="auto">
            <a:xfrm>
              <a:off x="9097963" y="4395788"/>
              <a:ext cx="873125" cy="1485900"/>
            </a:xfrm>
            <a:custGeom>
              <a:avLst/>
              <a:gdLst>
                <a:gd name="T0" fmla="*/ 0 w 550"/>
                <a:gd name="T1" fmla="*/ 0 h 936"/>
                <a:gd name="T2" fmla="*/ 47 w 550"/>
                <a:gd name="T3" fmla="*/ 0 h 936"/>
                <a:gd name="T4" fmla="*/ 47 w 550"/>
                <a:gd name="T5" fmla="*/ 621 h 936"/>
                <a:gd name="T6" fmla="*/ 456 w 550"/>
                <a:gd name="T7" fmla="*/ 259 h 936"/>
                <a:gd name="T8" fmla="*/ 530 w 550"/>
                <a:gd name="T9" fmla="*/ 259 h 936"/>
                <a:gd name="T10" fmla="*/ 235 w 550"/>
                <a:gd name="T11" fmla="*/ 512 h 936"/>
                <a:gd name="T12" fmla="*/ 550 w 550"/>
                <a:gd name="T13" fmla="*/ 936 h 936"/>
                <a:gd name="T14" fmla="*/ 483 w 550"/>
                <a:gd name="T15" fmla="*/ 936 h 936"/>
                <a:gd name="T16" fmla="*/ 201 w 550"/>
                <a:gd name="T17" fmla="*/ 553 h 936"/>
                <a:gd name="T18" fmla="*/ 47 w 550"/>
                <a:gd name="T19" fmla="*/ 683 h 936"/>
                <a:gd name="T20" fmla="*/ 47 w 550"/>
                <a:gd name="T21" fmla="*/ 936 h 936"/>
                <a:gd name="T22" fmla="*/ 0 w 550"/>
                <a:gd name="T23" fmla="*/ 936 h 936"/>
                <a:gd name="T24" fmla="*/ 0 w 550"/>
                <a:gd name="T25"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0" h="936">
                  <a:moveTo>
                    <a:pt x="0" y="0"/>
                  </a:moveTo>
                  <a:lnTo>
                    <a:pt x="47" y="0"/>
                  </a:lnTo>
                  <a:lnTo>
                    <a:pt x="47" y="621"/>
                  </a:lnTo>
                  <a:lnTo>
                    <a:pt x="456" y="259"/>
                  </a:lnTo>
                  <a:lnTo>
                    <a:pt x="530" y="259"/>
                  </a:lnTo>
                  <a:lnTo>
                    <a:pt x="235" y="512"/>
                  </a:lnTo>
                  <a:lnTo>
                    <a:pt x="550" y="936"/>
                  </a:lnTo>
                  <a:lnTo>
                    <a:pt x="483" y="936"/>
                  </a:lnTo>
                  <a:lnTo>
                    <a:pt x="201" y="553"/>
                  </a:lnTo>
                  <a:lnTo>
                    <a:pt x="47" y="683"/>
                  </a:lnTo>
                  <a:lnTo>
                    <a:pt x="47" y="936"/>
                  </a:lnTo>
                  <a:lnTo>
                    <a:pt x="0" y="936"/>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99"/>
            </a:p>
          </p:txBody>
        </p:sp>
        <p:sp>
          <p:nvSpPr>
            <p:cNvPr id="22" name="Freeform 10"/>
            <p:cNvSpPr>
              <a:spLocks/>
            </p:cNvSpPr>
            <p:nvPr/>
          </p:nvSpPr>
          <p:spPr bwMode="auto">
            <a:xfrm>
              <a:off x="10450513" y="4395788"/>
              <a:ext cx="1268413" cy="1485900"/>
            </a:xfrm>
            <a:custGeom>
              <a:avLst/>
              <a:gdLst>
                <a:gd name="T0" fmla="*/ 739 w 799"/>
                <a:gd name="T1" fmla="*/ 0 h 936"/>
                <a:gd name="T2" fmla="*/ 799 w 799"/>
                <a:gd name="T3" fmla="*/ 0 h 936"/>
                <a:gd name="T4" fmla="*/ 430 w 799"/>
                <a:gd name="T5" fmla="*/ 546 h 936"/>
                <a:gd name="T6" fmla="*/ 430 w 799"/>
                <a:gd name="T7" fmla="*/ 936 h 936"/>
                <a:gd name="T8" fmla="*/ 370 w 799"/>
                <a:gd name="T9" fmla="*/ 936 h 936"/>
                <a:gd name="T10" fmla="*/ 370 w 799"/>
                <a:gd name="T11" fmla="*/ 546 h 936"/>
                <a:gd name="T12" fmla="*/ 0 w 799"/>
                <a:gd name="T13" fmla="*/ 0 h 936"/>
                <a:gd name="T14" fmla="*/ 68 w 799"/>
                <a:gd name="T15" fmla="*/ 0 h 936"/>
                <a:gd name="T16" fmla="*/ 403 w 799"/>
                <a:gd name="T17" fmla="*/ 498 h 936"/>
                <a:gd name="T18" fmla="*/ 739 w 799"/>
                <a:gd name="T19"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9" h="936">
                  <a:moveTo>
                    <a:pt x="739" y="0"/>
                  </a:moveTo>
                  <a:lnTo>
                    <a:pt x="799" y="0"/>
                  </a:lnTo>
                  <a:lnTo>
                    <a:pt x="430" y="546"/>
                  </a:lnTo>
                  <a:lnTo>
                    <a:pt x="430" y="936"/>
                  </a:lnTo>
                  <a:lnTo>
                    <a:pt x="370" y="936"/>
                  </a:lnTo>
                  <a:lnTo>
                    <a:pt x="370" y="546"/>
                  </a:lnTo>
                  <a:lnTo>
                    <a:pt x="0" y="0"/>
                  </a:lnTo>
                  <a:lnTo>
                    <a:pt x="68" y="0"/>
                  </a:lnTo>
                  <a:lnTo>
                    <a:pt x="403" y="498"/>
                  </a:lnTo>
                  <a:lnTo>
                    <a:pt x="73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99"/>
            </a:p>
          </p:txBody>
        </p:sp>
        <p:sp>
          <p:nvSpPr>
            <p:cNvPr id="23" name="Freeform 11"/>
            <p:cNvSpPr>
              <a:spLocks noEditPoints="1"/>
            </p:cNvSpPr>
            <p:nvPr/>
          </p:nvSpPr>
          <p:spPr bwMode="auto">
            <a:xfrm>
              <a:off x="11591926" y="4786313"/>
              <a:ext cx="969963" cy="1127125"/>
            </a:xfrm>
            <a:custGeom>
              <a:avLst/>
              <a:gdLst>
                <a:gd name="T0" fmla="*/ 0 w 91"/>
                <a:gd name="T1" fmla="*/ 52 h 104"/>
                <a:gd name="T2" fmla="*/ 3 w 91"/>
                <a:gd name="T3" fmla="*/ 32 h 104"/>
                <a:gd name="T4" fmla="*/ 12 w 91"/>
                <a:gd name="T5" fmla="*/ 15 h 104"/>
                <a:gd name="T6" fmla="*/ 26 w 91"/>
                <a:gd name="T7" fmla="*/ 4 h 104"/>
                <a:gd name="T8" fmla="*/ 46 w 91"/>
                <a:gd name="T9" fmla="*/ 0 h 104"/>
                <a:gd name="T10" fmla="*/ 65 w 91"/>
                <a:gd name="T11" fmla="*/ 4 h 104"/>
                <a:gd name="T12" fmla="*/ 79 w 91"/>
                <a:gd name="T13" fmla="*/ 15 h 104"/>
                <a:gd name="T14" fmla="*/ 88 w 91"/>
                <a:gd name="T15" fmla="*/ 32 h 104"/>
                <a:gd name="T16" fmla="*/ 91 w 91"/>
                <a:gd name="T17" fmla="*/ 52 h 104"/>
                <a:gd name="T18" fmla="*/ 88 w 91"/>
                <a:gd name="T19" fmla="*/ 72 h 104"/>
                <a:gd name="T20" fmla="*/ 79 w 91"/>
                <a:gd name="T21" fmla="*/ 88 h 104"/>
                <a:gd name="T22" fmla="*/ 65 w 91"/>
                <a:gd name="T23" fmla="*/ 100 h 104"/>
                <a:gd name="T24" fmla="*/ 46 w 91"/>
                <a:gd name="T25" fmla="*/ 104 h 104"/>
                <a:gd name="T26" fmla="*/ 26 w 91"/>
                <a:gd name="T27" fmla="*/ 100 h 104"/>
                <a:gd name="T28" fmla="*/ 12 w 91"/>
                <a:gd name="T29" fmla="*/ 88 h 104"/>
                <a:gd name="T30" fmla="*/ 3 w 91"/>
                <a:gd name="T31" fmla="*/ 72 h 104"/>
                <a:gd name="T32" fmla="*/ 0 w 91"/>
                <a:gd name="T33" fmla="*/ 52 h 104"/>
                <a:gd name="T34" fmla="*/ 7 w 91"/>
                <a:gd name="T35" fmla="*/ 52 h 104"/>
                <a:gd name="T36" fmla="*/ 10 w 91"/>
                <a:gd name="T37" fmla="*/ 69 h 104"/>
                <a:gd name="T38" fmla="*/ 17 w 91"/>
                <a:gd name="T39" fmla="*/ 83 h 104"/>
                <a:gd name="T40" fmla="*/ 29 w 91"/>
                <a:gd name="T41" fmla="*/ 94 h 104"/>
                <a:gd name="T42" fmla="*/ 46 w 91"/>
                <a:gd name="T43" fmla="*/ 97 h 104"/>
                <a:gd name="T44" fmla="*/ 62 w 91"/>
                <a:gd name="T45" fmla="*/ 94 h 104"/>
                <a:gd name="T46" fmla="*/ 74 w 91"/>
                <a:gd name="T47" fmla="*/ 83 h 104"/>
                <a:gd name="T48" fmla="*/ 81 w 91"/>
                <a:gd name="T49" fmla="*/ 69 h 104"/>
                <a:gd name="T50" fmla="*/ 84 w 91"/>
                <a:gd name="T51" fmla="*/ 52 h 104"/>
                <a:gd name="T52" fmla="*/ 81 w 91"/>
                <a:gd name="T53" fmla="*/ 35 h 104"/>
                <a:gd name="T54" fmla="*/ 74 w 91"/>
                <a:gd name="T55" fmla="*/ 20 h 104"/>
                <a:gd name="T56" fmla="*/ 62 w 91"/>
                <a:gd name="T57" fmla="*/ 10 h 104"/>
                <a:gd name="T58" fmla="*/ 46 w 91"/>
                <a:gd name="T59" fmla="*/ 6 h 104"/>
                <a:gd name="T60" fmla="*/ 29 w 91"/>
                <a:gd name="T61" fmla="*/ 10 h 104"/>
                <a:gd name="T62" fmla="*/ 17 w 91"/>
                <a:gd name="T63" fmla="*/ 20 h 104"/>
                <a:gd name="T64" fmla="*/ 10 w 91"/>
                <a:gd name="T65" fmla="*/ 35 h 104"/>
                <a:gd name="T66" fmla="*/ 7 w 91"/>
                <a:gd name="T67"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104">
                  <a:moveTo>
                    <a:pt x="0" y="52"/>
                  </a:moveTo>
                  <a:cubicBezTo>
                    <a:pt x="0" y="45"/>
                    <a:pt x="1" y="38"/>
                    <a:pt x="3" y="32"/>
                  </a:cubicBezTo>
                  <a:cubicBezTo>
                    <a:pt x="5" y="26"/>
                    <a:pt x="8" y="20"/>
                    <a:pt x="12" y="15"/>
                  </a:cubicBezTo>
                  <a:cubicBezTo>
                    <a:pt x="16" y="11"/>
                    <a:pt x="20" y="7"/>
                    <a:pt x="26" y="4"/>
                  </a:cubicBezTo>
                  <a:cubicBezTo>
                    <a:pt x="32" y="1"/>
                    <a:pt x="38" y="0"/>
                    <a:pt x="46" y="0"/>
                  </a:cubicBezTo>
                  <a:cubicBezTo>
                    <a:pt x="53" y="0"/>
                    <a:pt x="59" y="1"/>
                    <a:pt x="65" y="4"/>
                  </a:cubicBezTo>
                  <a:cubicBezTo>
                    <a:pt x="71" y="7"/>
                    <a:pt x="75" y="11"/>
                    <a:pt x="79" y="15"/>
                  </a:cubicBezTo>
                  <a:cubicBezTo>
                    <a:pt x="83" y="20"/>
                    <a:pt x="86" y="26"/>
                    <a:pt x="88" y="32"/>
                  </a:cubicBezTo>
                  <a:cubicBezTo>
                    <a:pt x="90" y="38"/>
                    <a:pt x="91" y="45"/>
                    <a:pt x="91" y="52"/>
                  </a:cubicBezTo>
                  <a:cubicBezTo>
                    <a:pt x="91" y="59"/>
                    <a:pt x="90" y="66"/>
                    <a:pt x="88" y="72"/>
                  </a:cubicBezTo>
                  <a:cubicBezTo>
                    <a:pt x="86" y="78"/>
                    <a:pt x="83" y="84"/>
                    <a:pt x="79" y="88"/>
                  </a:cubicBezTo>
                  <a:cubicBezTo>
                    <a:pt x="75" y="93"/>
                    <a:pt x="71" y="97"/>
                    <a:pt x="65" y="100"/>
                  </a:cubicBezTo>
                  <a:cubicBezTo>
                    <a:pt x="59" y="102"/>
                    <a:pt x="53" y="104"/>
                    <a:pt x="46" y="104"/>
                  </a:cubicBezTo>
                  <a:cubicBezTo>
                    <a:pt x="38" y="104"/>
                    <a:pt x="32" y="102"/>
                    <a:pt x="26" y="100"/>
                  </a:cubicBezTo>
                  <a:cubicBezTo>
                    <a:pt x="20" y="97"/>
                    <a:pt x="16" y="93"/>
                    <a:pt x="12" y="88"/>
                  </a:cubicBezTo>
                  <a:cubicBezTo>
                    <a:pt x="8" y="84"/>
                    <a:pt x="5" y="78"/>
                    <a:pt x="3" y="72"/>
                  </a:cubicBezTo>
                  <a:cubicBezTo>
                    <a:pt x="1" y="66"/>
                    <a:pt x="0" y="59"/>
                    <a:pt x="0" y="52"/>
                  </a:cubicBezTo>
                  <a:close/>
                  <a:moveTo>
                    <a:pt x="7" y="52"/>
                  </a:moveTo>
                  <a:cubicBezTo>
                    <a:pt x="7" y="58"/>
                    <a:pt x="8" y="63"/>
                    <a:pt x="10" y="69"/>
                  </a:cubicBezTo>
                  <a:cubicBezTo>
                    <a:pt x="12" y="74"/>
                    <a:pt x="14" y="79"/>
                    <a:pt x="17" y="83"/>
                  </a:cubicBezTo>
                  <a:cubicBezTo>
                    <a:pt x="20" y="88"/>
                    <a:pt x="24" y="91"/>
                    <a:pt x="29" y="94"/>
                  </a:cubicBezTo>
                  <a:cubicBezTo>
                    <a:pt x="34" y="96"/>
                    <a:pt x="39" y="97"/>
                    <a:pt x="46" y="97"/>
                  </a:cubicBezTo>
                  <a:cubicBezTo>
                    <a:pt x="52" y="97"/>
                    <a:pt x="57" y="96"/>
                    <a:pt x="62" y="94"/>
                  </a:cubicBezTo>
                  <a:cubicBezTo>
                    <a:pt x="67" y="91"/>
                    <a:pt x="71" y="88"/>
                    <a:pt x="74" y="83"/>
                  </a:cubicBezTo>
                  <a:cubicBezTo>
                    <a:pt x="77" y="79"/>
                    <a:pt x="80" y="74"/>
                    <a:pt x="81" y="69"/>
                  </a:cubicBezTo>
                  <a:cubicBezTo>
                    <a:pt x="83" y="63"/>
                    <a:pt x="84" y="58"/>
                    <a:pt x="84" y="52"/>
                  </a:cubicBezTo>
                  <a:cubicBezTo>
                    <a:pt x="84" y="46"/>
                    <a:pt x="83" y="40"/>
                    <a:pt x="81" y="35"/>
                  </a:cubicBezTo>
                  <a:cubicBezTo>
                    <a:pt x="80" y="29"/>
                    <a:pt x="77" y="24"/>
                    <a:pt x="74" y="20"/>
                  </a:cubicBezTo>
                  <a:cubicBezTo>
                    <a:pt x="71" y="16"/>
                    <a:pt x="67" y="13"/>
                    <a:pt x="62" y="10"/>
                  </a:cubicBezTo>
                  <a:cubicBezTo>
                    <a:pt x="57" y="8"/>
                    <a:pt x="52" y="6"/>
                    <a:pt x="46" y="6"/>
                  </a:cubicBezTo>
                  <a:cubicBezTo>
                    <a:pt x="39" y="6"/>
                    <a:pt x="34" y="8"/>
                    <a:pt x="29" y="10"/>
                  </a:cubicBezTo>
                  <a:cubicBezTo>
                    <a:pt x="24" y="13"/>
                    <a:pt x="20" y="16"/>
                    <a:pt x="17" y="20"/>
                  </a:cubicBezTo>
                  <a:cubicBezTo>
                    <a:pt x="14" y="24"/>
                    <a:pt x="12" y="29"/>
                    <a:pt x="10" y="35"/>
                  </a:cubicBezTo>
                  <a:cubicBezTo>
                    <a:pt x="8" y="40"/>
                    <a:pt x="7" y="46"/>
                    <a:pt x="7" y="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99"/>
            </a:p>
          </p:txBody>
        </p:sp>
        <p:sp>
          <p:nvSpPr>
            <p:cNvPr id="24" name="Freeform 12"/>
            <p:cNvSpPr>
              <a:spLocks/>
            </p:cNvSpPr>
            <p:nvPr/>
          </p:nvSpPr>
          <p:spPr bwMode="auto">
            <a:xfrm>
              <a:off x="12742863" y="4806950"/>
              <a:ext cx="841375" cy="1106488"/>
            </a:xfrm>
            <a:custGeom>
              <a:avLst/>
              <a:gdLst>
                <a:gd name="T0" fmla="*/ 79 w 79"/>
                <a:gd name="T1" fmla="*/ 99 h 102"/>
                <a:gd name="T2" fmla="*/ 71 w 79"/>
                <a:gd name="T3" fmla="*/ 99 h 102"/>
                <a:gd name="T4" fmla="*/ 71 w 79"/>
                <a:gd name="T5" fmla="*/ 78 h 102"/>
                <a:gd name="T6" fmla="*/ 71 w 79"/>
                <a:gd name="T7" fmla="*/ 78 h 102"/>
                <a:gd name="T8" fmla="*/ 65 w 79"/>
                <a:gd name="T9" fmla="*/ 88 h 102"/>
                <a:gd name="T10" fmla="*/ 57 w 79"/>
                <a:gd name="T11" fmla="*/ 95 h 102"/>
                <a:gd name="T12" fmla="*/ 47 w 79"/>
                <a:gd name="T13" fmla="*/ 100 h 102"/>
                <a:gd name="T14" fmla="*/ 35 w 79"/>
                <a:gd name="T15" fmla="*/ 102 h 102"/>
                <a:gd name="T16" fmla="*/ 21 w 79"/>
                <a:gd name="T17" fmla="*/ 100 h 102"/>
                <a:gd name="T18" fmla="*/ 11 w 79"/>
                <a:gd name="T19" fmla="*/ 94 h 102"/>
                <a:gd name="T20" fmla="*/ 5 w 79"/>
                <a:gd name="T21" fmla="*/ 86 h 102"/>
                <a:gd name="T22" fmla="*/ 2 w 79"/>
                <a:gd name="T23" fmla="*/ 77 h 102"/>
                <a:gd name="T24" fmla="*/ 0 w 79"/>
                <a:gd name="T25" fmla="*/ 69 h 102"/>
                <a:gd name="T26" fmla="*/ 0 w 79"/>
                <a:gd name="T27" fmla="*/ 62 h 102"/>
                <a:gd name="T28" fmla="*/ 0 w 79"/>
                <a:gd name="T29" fmla="*/ 0 h 102"/>
                <a:gd name="T30" fmla="*/ 7 w 79"/>
                <a:gd name="T31" fmla="*/ 0 h 102"/>
                <a:gd name="T32" fmla="*/ 7 w 79"/>
                <a:gd name="T33" fmla="*/ 63 h 102"/>
                <a:gd name="T34" fmla="*/ 8 w 79"/>
                <a:gd name="T35" fmla="*/ 72 h 102"/>
                <a:gd name="T36" fmla="*/ 11 w 79"/>
                <a:gd name="T37" fmla="*/ 83 h 102"/>
                <a:gd name="T38" fmla="*/ 20 w 79"/>
                <a:gd name="T39" fmla="*/ 92 h 102"/>
                <a:gd name="T40" fmla="*/ 36 w 79"/>
                <a:gd name="T41" fmla="*/ 95 h 102"/>
                <a:gd name="T42" fmla="*/ 51 w 79"/>
                <a:gd name="T43" fmla="*/ 92 h 102"/>
                <a:gd name="T44" fmla="*/ 62 w 79"/>
                <a:gd name="T45" fmla="*/ 84 h 102"/>
                <a:gd name="T46" fmla="*/ 69 w 79"/>
                <a:gd name="T47" fmla="*/ 71 h 102"/>
                <a:gd name="T48" fmla="*/ 71 w 79"/>
                <a:gd name="T49" fmla="*/ 54 h 102"/>
                <a:gd name="T50" fmla="*/ 71 w 79"/>
                <a:gd name="T51" fmla="*/ 0 h 102"/>
                <a:gd name="T52" fmla="*/ 79 w 79"/>
                <a:gd name="T53" fmla="*/ 0 h 102"/>
                <a:gd name="T54" fmla="*/ 79 w 79"/>
                <a:gd name="T55" fmla="*/ 9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 h="102">
                  <a:moveTo>
                    <a:pt x="79" y="99"/>
                  </a:moveTo>
                  <a:cubicBezTo>
                    <a:pt x="71" y="99"/>
                    <a:pt x="71" y="99"/>
                    <a:pt x="71" y="99"/>
                  </a:cubicBezTo>
                  <a:cubicBezTo>
                    <a:pt x="71" y="78"/>
                    <a:pt x="71" y="78"/>
                    <a:pt x="71" y="78"/>
                  </a:cubicBezTo>
                  <a:cubicBezTo>
                    <a:pt x="71" y="78"/>
                    <a:pt x="71" y="78"/>
                    <a:pt x="71" y="78"/>
                  </a:cubicBezTo>
                  <a:cubicBezTo>
                    <a:pt x="70" y="82"/>
                    <a:pt x="68" y="85"/>
                    <a:pt x="65" y="88"/>
                  </a:cubicBezTo>
                  <a:cubicBezTo>
                    <a:pt x="63" y="91"/>
                    <a:pt x="60" y="93"/>
                    <a:pt x="57" y="95"/>
                  </a:cubicBezTo>
                  <a:cubicBezTo>
                    <a:pt x="54" y="98"/>
                    <a:pt x="51" y="99"/>
                    <a:pt x="47" y="100"/>
                  </a:cubicBezTo>
                  <a:cubicBezTo>
                    <a:pt x="43" y="101"/>
                    <a:pt x="39" y="102"/>
                    <a:pt x="35" y="102"/>
                  </a:cubicBezTo>
                  <a:cubicBezTo>
                    <a:pt x="30" y="102"/>
                    <a:pt x="25" y="101"/>
                    <a:pt x="21" y="100"/>
                  </a:cubicBezTo>
                  <a:cubicBezTo>
                    <a:pt x="17" y="98"/>
                    <a:pt x="13" y="96"/>
                    <a:pt x="11" y="94"/>
                  </a:cubicBezTo>
                  <a:cubicBezTo>
                    <a:pt x="8" y="92"/>
                    <a:pt x="6" y="89"/>
                    <a:pt x="5" y="86"/>
                  </a:cubicBezTo>
                  <a:cubicBezTo>
                    <a:pt x="3" y="83"/>
                    <a:pt x="2" y="80"/>
                    <a:pt x="2" y="77"/>
                  </a:cubicBezTo>
                  <a:cubicBezTo>
                    <a:pt x="1" y="74"/>
                    <a:pt x="0" y="72"/>
                    <a:pt x="0" y="69"/>
                  </a:cubicBezTo>
                  <a:cubicBezTo>
                    <a:pt x="0" y="66"/>
                    <a:pt x="0" y="64"/>
                    <a:pt x="0" y="62"/>
                  </a:cubicBezTo>
                  <a:cubicBezTo>
                    <a:pt x="0" y="0"/>
                    <a:pt x="0" y="0"/>
                    <a:pt x="0" y="0"/>
                  </a:cubicBezTo>
                  <a:cubicBezTo>
                    <a:pt x="7" y="0"/>
                    <a:pt x="7" y="0"/>
                    <a:pt x="7" y="0"/>
                  </a:cubicBezTo>
                  <a:cubicBezTo>
                    <a:pt x="7" y="63"/>
                    <a:pt x="7" y="63"/>
                    <a:pt x="7" y="63"/>
                  </a:cubicBezTo>
                  <a:cubicBezTo>
                    <a:pt x="7" y="65"/>
                    <a:pt x="8" y="69"/>
                    <a:pt x="8" y="72"/>
                  </a:cubicBezTo>
                  <a:cubicBezTo>
                    <a:pt x="8" y="76"/>
                    <a:pt x="10" y="79"/>
                    <a:pt x="11" y="83"/>
                  </a:cubicBezTo>
                  <a:cubicBezTo>
                    <a:pt x="13" y="86"/>
                    <a:pt x="16" y="89"/>
                    <a:pt x="20" y="92"/>
                  </a:cubicBezTo>
                  <a:cubicBezTo>
                    <a:pt x="24" y="94"/>
                    <a:pt x="29" y="95"/>
                    <a:pt x="36" y="95"/>
                  </a:cubicBezTo>
                  <a:cubicBezTo>
                    <a:pt x="41" y="95"/>
                    <a:pt x="46" y="94"/>
                    <a:pt x="51" y="92"/>
                  </a:cubicBezTo>
                  <a:cubicBezTo>
                    <a:pt x="55" y="90"/>
                    <a:pt x="59" y="87"/>
                    <a:pt x="62" y="84"/>
                  </a:cubicBezTo>
                  <a:cubicBezTo>
                    <a:pt x="65" y="80"/>
                    <a:pt x="67" y="76"/>
                    <a:pt x="69" y="71"/>
                  </a:cubicBezTo>
                  <a:cubicBezTo>
                    <a:pt x="70" y="65"/>
                    <a:pt x="71" y="60"/>
                    <a:pt x="71" y="54"/>
                  </a:cubicBezTo>
                  <a:cubicBezTo>
                    <a:pt x="71" y="0"/>
                    <a:pt x="71" y="0"/>
                    <a:pt x="71" y="0"/>
                  </a:cubicBezTo>
                  <a:cubicBezTo>
                    <a:pt x="79" y="0"/>
                    <a:pt x="79" y="0"/>
                    <a:pt x="79" y="0"/>
                  </a:cubicBezTo>
                  <a:lnTo>
                    <a:pt x="79"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99"/>
            </a:p>
          </p:txBody>
        </p:sp>
      </p:gr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A93321-02A2-D440-9EF8-23BF6D3564D7}" type="datetimeFigureOut">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A93321-02A2-D440-9EF8-23BF6D3564D7}" type="datetimeFigureOut">
              <a:rPr lang="en-US" smtClean="0"/>
              <a:t>10/13/17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A93321-02A2-D440-9EF8-23BF6D3564D7}" type="datetimeFigureOut">
              <a:rPr lang="en-US" smtClean="0"/>
              <a:t>10/13/17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93321-02A2-D440-9EF8-23BF6D3564D7}" type="datetimeFigureOut">
              <a:rPr lang="en-US" smtClean="0"/>
              <a:t>10/13/17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93321-02A2-D440-9EF8-23BF6D3564D7}" type="datetimeFigureOut">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93321-02A2-D440-9EF8-23BF6D3564D7}" type="datetimeFigureOut">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5821F4-3566-0248-824B-169379EDB749}"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20" Type="http://schemas.openxmlformats.org/officeDocument/2006/relationships/slideLayout" Target="../slideLayouts/slideLayout32.xml"/><Relationship Id="rId21" Type="http://schemas.openxmlformats.org/officeDocument/2006/relationships/slideLayout" Target="../slideLayouts/slideLayout33.xml"/><Relationship Id="rId22" Type="http://schemas.openxmlformats.org/officeDocument/2006/relationships/slideLayout" Target="../slideLayouts/slideLayout34.xml"/><Relationship Id="rId23" Type="http://schemas.openxmlformats.org/officeDocument/2006/relationships/slideLayout" Target="../slideLayouts/slideLayout35.xml"/><Relationship Id="rId24" Type="http://schemas.openxmlformats.org/officeDocument/2006/relationships/theme" Target="../theme/theme2.xml"/><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slideLayout" Target="../slideLayouts/slideLayout29.xml"/><Relationship Id="rId18" Type="http://schemas.openxmlformats.org/officeDocument/2006/relationships/slideLayout" Target="../slideLayouts/slideLayout30.xml"/><Relationship Id="rId19" Type="http://schemas.openxmlformats.org/officeDocument/2006/relationships/slideLayout" Target="../slideLayouts/slideLayout3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93321-02A2-D440-9EF8-23BF6D3564D7}" type="datetimeFigureOut">
              <a:rPr lang="en-US" smtClean="0"/>
              <a:t>10/13/17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5821F4-3566-0248-824B-169379EDB749}" type="slidenum">
              <a:rPr lang="en-US" smtClean="0"/>
              <a:t>‹#›</a:t>
            </a:fld>
            <a:endParaRPr lang="en-US"/>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sp>
        <p:nvSpPr>
          <p:cNvPr id="5122" name="Text Placeholder 2"/>
          <p:cNvSpPr>
            <a:spLocks noGrp="1"/>
          </p:cNvSpPr>
          <p:nvPr>
            <p:ph type="body" idx="1"/>
          </p:nvPr>
        </p:nvSpPr>
        <p:spPr bwMode="auto">
          <a:xfrm>
            <a:off x="476251" y="1179513"/>
            <a:ext cx="11286067" cy="519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p>
            <a:pPr lvl="0"/>
            <a:r>
              <a:rPr lang="en-US" dirty="0"/>
              <a:t>First Bullet</a:t>
            </a:r>
          </a:p>
          <a:p>
            <a:pPr lvl="1"/>
            <a:r>
              <a:rPr lang="en-US" dirty="0"/>
              <a:t>Second level</a:t>
            </a:r>
          </a:p>
        </p:txBody>
      </p:sp>
      <p:sp>
        <p:nvSpPr>
          <p:cNvPr id="5125" name="Rectangle 25"/>
          <p:cNvSpPr>
            <a:spLocks noGrp="1" noChangeArrowheads="1"/>
          </p:cNvSpPr>
          <p:nvPr>
            <p:ph type="title"/>
          </p:nvPr>
        </p:nvSpPr>
        <p:spPr bwMode="auto">
          <a:xfrm>
            <a:off x="491491" y="251668"/>
            <a:ext cx="11286067"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Short Title Here</a:t>
            </a:r>
          </a:p>
        </p:txBody>
      </p:sp>
      <p:sp>
        <p:nvSpPr>
          <p:cNvPr id="7" name="Slide Number Placeholder 6"/>
          <p:cNvSpPr>
            <a:spLocks noGrp="1"/>
          </p:cNvSpPr>
          <p:nvPr>
            <p:ph type="sldNum" sz="quarter" idx="4"/>
          </p:nvPr>
        </p:nvSpPr>
        <p:spPr>
          <a:xfrm>
            <a:off x="255595" y="6394658"/>
            <a:ext cx="481697" cy="365125"/>
          </a:xfrm>
          <a:prstGeom prst="rect">
            <a:avLst/>
          </a:prstGeom>
        </p:spPr>
        <p:txBody>
          <a:bodyPr vert="horz" wrap="square" lIns="163229" tIns="81610" rIns="163229" bIns="81610" numCol="1" anchor="ctr" anchorCtr="0" compatLnSpc="1">
            <a:prstTxWarp prst="textNoShape">
              <a:avLst/>
            </a:prstTxWarp>
          </a:bodyPr>
          <a:lstStyle>
            <a:lvl1pPr algn="r">
              <a:defRPr sz="1332" smtClean="0">
                <a:solidFill>
                  <a:schemeClr val="tx2"/>
                </a:solidFill>
                <a:latin typeface="Arial MT Std Light" panose="020B0302030403020204" pitchFamily="34" charset="0"/>
              </a:defRPr>
            </a:lvl1pPr>
          </a:lstStyle>
          <a:p>
            <a:pPr>
              <a:defRPr/>
            </a:pPr>
            <a:fld id="{162E4A84-A8F2-424A-AAF2-679D4EB18637}" type="slidenum">
              <a:rPr lang="en-US" smtClean="0"/>
              <a:pPr>
                <a:defRPr/>
              </a:pPr>
              <a:t>‹#›</a:t>
            </a:fld>
            <a:endParaRPr lang="en-US" dirty="0"/>
          </a:p>
        </p:txBody>
      </p:sp>
      <p:grpSp>
        <p:nvGrpSpPr>
          <p:cNvPr id="15" name="Group 14"/>
          <p:cNvGrpSpPr/>
          <p:nvPr userDrawn="1"/>
        </p:nvGrpSpPr>
        <p:grpSpPr>
          <a:xfrm>
            <a:off x="11392852" y="6479769"/>
            <a:ext cx="607701" cy="237707"/>
            <a:chOff x="6790450" y="359210"/>
            <a:chExt cx="2176366" cy="787582"/>
          </a:xfrm>
        </p:grpSpPr>
        <p:sp>
          <p:nvSpPr>
            <p:cNvPr id="16" name="Freeform 8"/>
            <p:cNvSpPr>
              <a:spLocks/>
            </p:cNvSpPr>
            <p:nvPr userDrawn="1"/>
          </p:nvSpPr>
          <p:spPr bwMode="auto">
            <a:xfrm>
              <a:off x="8323524" y="371234"/>
              <a:ext cx="456916" cy="757520"/>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7" name="Freeform 9"/>
            <p:cNvSpPr>
              <a:spLocks/>
            </p:cNvSpPr>
            <p:nvPr userDrawn="1"/>
          </p:nvSpPr>
          <p:spPr bwMode="auto">
            <a:xfrm>
              <a:off x="7680235" y="359210"/>
              <a:ext cx="565134" cy="787582"/>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8" name="Rectangle 10"/>
            <p:cNvSpPr>
              <a:spLocks noChangeArrowheads="1"/>
            </p:cNvSpPr>
            <p:nvPr userDrawn="1"/>
          </p:nvSpPr>
          <p:spPr bwMode="auto">
            <a:xfrm>
              <a:off x="7427729" y="371234"/>
              <a:ext cx="186372" cy="757520"/>
            </a:xfrm>
            <a:prstGeom prst="rect">
              <a:avLst/>
            </a:pr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19" name="Freeform 11"/>
            <p:cNvSpPr>
              <a:spLocks/>
            </p:cNvSpPr>
            <p:nvPr userDrawn="1"/>
          </p:nvSpPr>
          <p:spPr bwMode="auto">
            <a:xfrm>
              <a:off x="6790450" y="371234"/>
              <a:ext cx="535071" cy="757520"/>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20" name="Rectangle 12"/>
            <p:cNvSpPr>
              <a:spLocks noChangeArrowheads="1"/>
            </p:cNvSpPr>
            <p:nvPr userDrawn="1"/>
          </p:nvSpPr>
          <p:spPr bwMode="auto">
            <a:xfrm>
              <a:off x="8245368" y="665827"/>
              <a:ext cx="168338" cy="168337"/>
            </a:xfrm>
            <a:prstGeom prst="rect">
              <a:avLst/>
            </a:prstGeom>
            <a:solidFill>
              <a:srgbClr val="009EDB"/>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21" name="Rectangle 13"/>
            <p:cNvSpPr>
              <a:spLocks noChangeArrowheads="1"/>
            </p:cNvSpPr>
            <p:nvPr userDrawn="1"/>
          </p:nvSpPr>
          <p:spPr bwMode="auto">
            <a:xfrm>
              <a:off x="7614100" y="665827"/>
              <a:ext cx="162327" cy="168337"/>
            </a:xfrm>
            <a:prstGeom prst="rect">
              <a:avLst/>
            </a:prstGeom>
            <a:solidFill>
              <a:srgbClr val="009EDB"/>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22" name="Rectangle 14"/>
            <p:cNvSpPr>
              <a:spLocks noChangeArrowheads="1"/>
            </p:cNvSpPr>
            <p:nvPr userDrawn="1"/>
          </p:nvSpPr>
          <p:spPr bwMode="auto">
            <a:xfrm>
              <a:off x="7265401" y="665827"/>
              <a:ext cx="162327" cy="168337"/>
            </a:xfrm>
            <a:prstGeom prst="rect">
              <a:avLst/>
            </a:prstGeom>
            <a:solidFill>
              <a:srgbClr val="009EDB"/>
            </a:solidFill>
            <a:ln>
              <a:noFill/>
            </a:ln>
            <a:extLst/>
          </p:spPr>
          <p:txBody>
            <a:bodyPr/>
            <a:lstStyle/>
            <a:p>
              <a:pPr defTabSz="1085578">
                <a:defRPr/>
              </a:pPr>
              <a:endParaRPr lang="en-US" sz="1199" dirty="0">
                <a:solidFill>
                  <a:srgbClr val="000000"/>
                </a:solidFill>
                <a:latin typeface="Arial"/>
                <a:cs typeface="Arial" pitchFamily="34" charset="0"/>
              </a:endParaRPr>
            </a:p>
          </p:txBody>
        </p:sp>
        <p:sp>
          <p:nvSpPr>
            <p:cNvPr id="23" name="Freeform 15"/>
            <p:cNvSpPr>
              <a:spLocks noEditPoints="1"/>
            </p:cNvSpPr>
            <p:nvPr userDrawn="1"/>
          </p:nvSpPr>
          <p:spPr bwMode="auto">
            <a:xfrm>
              <a:off x="8840561" y="365224"/>
              <a:ext cx="126255" cy="126251"/>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085578">
                <a:defRPr/>
              </a:pPr>
              <a:endParaRPr lang="en-US" sz="1199" dirty="0">
                <a:solidFill>
                  <a:srgbClr val="000000"/>
                </a:solidFill>
                <a:latin typeface="Arial"/>
                <a:cs typeface="Arial" pitchFamily="34" charset="0"/>
              </a:endParaRPr>
            </a:p>
          </p:txBody>
        </p:sp>
      </p:grpSp>
    </p:spTree>
    <p:extLst>
      <p:ext uri="{BB962C8B-B14F-4D97-AF65-F5344CB8AC3E}">
        <p14:creationId xmlns:p14="http://schemas.microsoft.com/office/powerpoint/2010/main" val="3087290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Lst>
  <p:hf hdr="0" ftr="0" dt="0"/>
  <p:txStyles>
    <p:titleStyle>
      <a:lvl1pPr marL="0" indent="105724" algn="l" rtl="0" eaLnBrk="0" fontAlgn="base" hangingPunct="0">
        <a:spcBef>
          <a:spcPct val="0"/>
        </a:spcBef>
        <a:spcAft>
          <a:spcPct val="0"/>
        </a:spcAft>
        <a:defRPr sz="3330" b="0" kern="1200" cap="none" baseline="0">
          <a:solidFill>
            <a:schemeClr val="tx1">
              <a:lumMod val="95000"/>
              <a:lumOff val="5000"/>
            </a:schemeClr>
          </a:solidFill>
          <a:latin typeface="Arial" panose="020B0604020202020204" pitchFamily="34" charset="0"/>
          <a:ea typeface="+mj-ea"/>
          <a:cs typeface="Arial" panose="020B0604020202020204" pitchFamily="34" charset="0"/>
        </a:defRPr>
      </a:lvl1pPr>
      <a:lvl2pPr marL="100064" indent="111388" algn="l" rtl="0" eaLnBrk="0" fontAlgn="base" hangingPunct="0">
        <a:spcBef>
          <a:spcPct val="0"/>
        </a:spcBef>
        <a:spcAft>
          <a:spcPct val="0"/>
        </a:spcAft>
        <a:defRPr sz="2863">
          <a:solidFill>
            <a:schemeClr val="bg1"/>
          </a:solidFill>
          <a:latin typeface="Arial" pitchFamily="34" charset="0"/>
        </a:defRPr>
      </a:lvl2pPr>
      <a:lvl3pPr marL="100064" indent="111388" algn="l" rtl="0" eaLnBrk="0" fontAlgn="base" hangingPunct="0">
        <a:spcBef>
          <a:spcPct val="0"/>
        </a:spcBef>
        <a:spcAft>
          <a:spcPct val="0"/>
        </a:spcAft>
        <a:defRPr sz="2863">
          <a:solidFill>
            <a:schemeClr val="bg1"/>
          </a:solidFill>
          <a:latin typeface="Arial" pitchFamily="34" charset="0"/>
        </a:defRPr>
      </a:lvl3pPr>
      <a:lvl4pPr marL="100064" indent="111388" algn="l" rtl="0" eaLnBrk="0" fontAlgn="base" hangingPunct="0">
        <a:spcBef>
          <a:spcPct val="0"/>
        </a:spcBef>
        <a:spcAft>
          <a:spcPct val="0"/>
        </a:spcAft>
        <a:defRPr sz="2863">
          <a:solidFill>
            <a:schemeClr val="bg1"/>
          </a:solidFill>
          <a:latin typeface="Arial" pitchFamily="34" charset="0"/>
        </a:defRPr>
      </a:lvl4pPr>
      <a:lvl5pPr marL="100064" indent="111388" algn="l" rtl="0" eaLnBrk="0" fontAlgn="base" hangingPunct="0">
        <a:spcBef>
          <a:spcPct val="0"/>
        </a:spcBef>
        <a:spcAft>
          <a:spcPct val="0"/>
        </a:spcAft>
        <a:defRPr sz="2863">
          <a:solidFill>
            <a:schemeClr val="bg1"/>
          </a:solidFill>
          <a:latin typeface="Arial" pitchFamily="34" charset="0"/>
        </a:defRPr>
      </a:lvl5pPr>
      <a:lvl6pPr marL="543478" algn="l" rtl="0" fontAlgn="base">
        <a:spcBef>
          <a:spcPct val="0"/>
        </a:spcBef>
        <a:spcAft>
          <a:spcPct val="0"/>
        </a:spcAft>
        <a:defRPr sz="2397" b="1">
          <a:solidFill>
            <a:schemeClr val="tx1"/>
          </a:solidFill>
          <a:latin typeface="Arial" pitchFamily="34" charset="0"/>
        </a:defRPr>
      </a:lvl6pPr>
      <a:lvl7pPr marL="1086950" algn="l" rtl="0" fontAlgn="base">
        <a:spcBef>
          <a:spcPct val="0"/>
        </a:spcBef>
        <a:spcAft>
          <a:spcPct val="0"/>
        </a:spcAft>
        <a:defRPr sz="2397" b="1">
          <a:solidFill>
            <a:schemeClr val="tx1"/>
          </a:solidFill>
          <a:latin typeface="Arial" pitchFamily="34" charset="0"/>
        </a:defRPr>
      </a:lvl7pPr>
      <a:lvl8pPr marL="1630422" algn="l" rtl="0" fontAlgn="base">
        <a:spcBef>
          <a:spcPct val="0"/>
        </a:spcBef>
        <a:spcAft>
          <a:spcPct val="0"/>
        </a:spcAft>
        <a:defRPr sz="2397" b="1">
          <a:solidFill>
            <a:schemeClr val="tx1"/>
          </a:solidFill>
          <a:latin typeface="Arial" pitchFamily="34" charset="0"/>
        </a:defRPr>
      </a:lvl8pPr>
      <a:lvl9pPr marL="2173900" algn="l" rtl="0" fontAlgn="base">
        <a:spcBef>
          <a:spcPct val="0"/>
        </a:spcBef>
        <a:spcAft>
          <a:spcPct val="0"/>
        </a:spcAft>
        <a:defRPr sz="2397" b="1">
          <a:solidFill>
            <a:schemeClr val="tx1"/>
          </a:solidFill>
          <a:latin typeface="Arial" pitchFamily="34" charset="0"/>
        </a:defRPr>
      </a:lvl9pPr>
    </p:titleStyle>
    <p:bodyStyle>
      <a:lvl1pPr marL="298299" indent="-298299" algn="l" defTabSz="941900" rtl="0" eaLnBrk="0" fontAlgn="base" hangingPunct="0">
        <a:spcBef>
          <a:spcPts val="2142"/>
        </a:spcBef>
        <a:spcAft>
          <a:spcPct val="0"/>
        </a:spcAft>
        <a:buClr>
          <a:srgbClr val="009EDB"/>
        </a:buClr>
        <a:buSzPct val="100000"/>
        <a:buFont typeface="Arial" panose="020B0604020202020204" pitchFamily="34" charset="0"/>
        <a:buChar char="•"/>
        <a:defRPr sz="2597" kern="1200" baseline="0">
          <a:solidFill>
            <a:schemeClr val="tx2"/>
          </a:solidFill>
          <a:latin typeface="Arial" panose="020B0604020202020204" pitchFamily="34" charset="0"/>
          <a:ea typeface="+mn-ea"/>
          <a:cs typeface="Arial" panose="020B0604020202020204" pitchFamily="34" charset="0"/>
        </a:defRPr>
      </a:lvl1pPr>
      <a:lvl2pPr marL="640020" indent="-320952" algn="l" rtl="0" eaLnBrk="0" fontAlgn="base" hangingPunct="0">
        <a:spcBef>
          <a:spcPts val="714"/>
        </a:spcBef>
        <a:spcAft>
          <a:spcPct val="0"/>
        </a:spcAft>
        <a:buClr>
          <a:schemeClr val="bg2"/>
        </a:buClr>
        <a:buSzPct val="80000"/>
        <a:buFont typeface="Arial" panose="020B0604020202020204" pitchFamily="34" charset="0"/>
        <a:buChar char="•"/>
        <a:defRPr sz="2131" kern="1200" baseline="0">
          <a:solidFill>
            <a:schemeClr val="bg2">
              <a:lumMod val="50000"/>
            </a:schemeClr>
          </a:solidFill>
          <a:latin typeface="Arial" panose="020B0604020202020204" pitchFamily="34" charset="0"/>
          <a:ea typeface="+mn-ea"/>
          <a:cs typeface="Arial" panose="020B0604020202020204" pitchFamily="34" charset="0"/>
        </a:defRPr>
      </a:lvl2pPr>
      <a:lvl3pPr marL="745747" indent="-213342" algn="l" rtl="0" eaLnBrk="0" fontAlgn="base" hangingPunct="0">
        <a:spcBef>
          <a:spcPct val="20000"/>
        </a:spcBef>
        <a:spcAft>
          <a:spcPct val="0"/>
        </a:spcAft>
        <a:buClr>
          <a:schemeClr val="accent1"/>
        </a:buClr>
        <a:buSzPct val="50000"/>
        <a:buFont typeface="Wingdings" pitchFamily="2" charset="2"/>
        <a:buChar char="§"/>
        <a:defRPr kern="1200">
          <a:solidFill>
            <a:schemeClr val="tx1"/>
          </a:solidFill>
          <a:latin typeface="+mn-lt"/>
          <a:ea typeface="+mn-ea"/>
          <a:cs typeface="+mn-cs"/>
        </a:defRPr>
      </a:lvl3pPr>
      <a:lvl4pPr marL="960976" indent="-213342" algn="l" rtl="0" eaLnBrk="0" fontAlgn="base" hangingPunct="0">
        <a:spcBef>
          <a:spcPct val="20000"/>
        </a:spcBef>
        <a:spcAft>
          <a:spcPct val="0"/>
        </a:spcAft>
        <a:buClr>
          <a:srgbClr val="7685C2"/>
        </a:buClr>
        <a:buSzPct val="75000"/>
        <a:buFont typeface="Wingdings" pitchFamily="2" charset="2"/>
        <a:buChar char="§"/>
        <a:defRPr kern="1200">
          <a:solidFill>
            <a:schemeClr val="tx1"/>
          </a:solidFill>
          <a:latin typeface="+mn-lt"/>
          <a:ea typeface="+mn-ea"/>
          <a:cs typeface="+mn-cs"/>
        </a:defRPr>
      </a:lvl4pPr>
      <a:lvl5pPr marL="1176202" indent="-213342" algn="l" rtl="0" eaLnBrk="0" fontAlgn="base" hangingPunct="0">
        <a:spcBef>
          <a:spcPct val="20000"/>
        </a:spcBef>
        <a:spcAft>
          <a:spcPct val="0"/>
        </a:spcAft>
        <a:buClr>
          <a:srgbClr val="AFB7DB"/>
        </a:buClr>
        <a:buSzPct val="80000"/>
        <a:buFont typeface="Wingdings" pitchFamily="2" charset="2"/>
        <a:buChar char="§"/>
        <a:defRPr sz="1931" kern="1200">
          <a:solidFill>
            <a:schemeClr val="tx1"/>
          </a:solidFill>
          <a:latin typeface="+mn-lt"/>
          <a:ea typeface="+mn-ea"/>
          <a:cs typeface="+mn-cs"/>
        </a:defRPr>
      </a:lvl5pPr>
      <a:lvl6pPr marL="2989113" indent="-271740" algn="l" defTabSz="108695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2583" indent="-271740" algn="l" defTabSz="108695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6062" indent="-271740" algn="l" defTabSz="108695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19536" indent="-271740" algn="l" defTabSz="108695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6950" rtl="0" eaLnBrk="1" latinLnBrk="0" hangingPunct="1">
        <a:defRPr sz="2131" kern="1200">
          <a:solidFill>
            <a:schemeClr val="tx1"/>
          </a:solidFill>
          <a:latin typeface="+mn-lt"/>
          <a:ea typeface="+mn-ea"/>
          <a:cs typeface="+mn-cs"/>
        </a:defRPr>
      </a:lvl1pPr>
      <a:lvl2pPr marL="543478" algn="l" defTabSz="1086950" rtl="0" eaLnBrk="1" latinLnBrk="0" hangingPunct="1">
        <a:defRPr sz="2131" kern="1200">
          <a:solidFill>
            <a:schemeClr val="tx1"/>
          </a:solidFill>
          <a:latin typeface="+mn-lt"/>
          <a:ea typeface="+mn-ea"/>
          <a:cs typeface="+mn-cs"/>
        </a:defRPr>
      </a:lvl2pPr>
      <a:lvl3pPr marL="1086950" algn="l" defTabSz="1086950" rtl="0" eaLnBrk="1" latinLnBrk="0" hangingPunct="1">
        <a:defRPr sz="2131" kern="1200">
          <a:solidFill>
            <a:schemeClr val="tx1"/>
          </a:solidFill>
          <a:latin typeface="+mn-lt"/>
          <a:ea typeface="+mn-ea"/>
          <a:cs typeface="+mn-cs"/>
        </a:defRPr>
      </a:lvl3pPr>
      <a:lvl4pPr marL="1630422" algn="l" defTabSz="1086950" rtl="0" eaLnBrk="1" latinLnBrk="0" hangingPunct="1">
        <a:defRPr sz="2131" kern="1200">
          <a:solidFill>
            <a:schemeClr val="tx1"/>
          </a:solidFill>
          <a:latin typeface="+mn-lt"/>
          <a:ea typeface="+mn-ea"/>
          <a:cs typeface="+mn-cs"/>
        </a:defRPr>
      </a:lvl4pPr>
      <a:lvl5pPr marL="2173900" algn="l" defTabSz="1086950" rtl="0" eaLnBrk="1" latinLnBrk="0" hangingPunct="1">
        <a:defRPr sz="2131" kern="1200">
          <a:solidFill>
            <a:schemeClr val="tx1"/>
          </a:solidFill>
          <a:latin typeface="+mn-lt"/>
          <a:ea typeface="+mn-ea"/>
          <a:cs typeface="+mn-cs"/>
        </a:defRPr>
      </a:lvl5pPr>
      <a:lvl6pPr marL="2717373" algn="l" defTabSz="1086950" rtl="0" eaLnBrk="1" latinLnBrk="0" hangingPunct="1">
        <a:defRPr sz="2131" kern="1200">
          <a:solidFill>
            <a:schemeClr val="tx1"/>
          </a:solidFill>
          <a:latin typeface="+mn-lt"/>
          <a:ea typeface="+mn-ea"/>
          <a:cs typeface="+mn-cs"/>
        </a:defRPr>
      </a:lvl6pPr>
      <a:lvl7pPr marL="3260848" algn="l" defTabSz="1086950" rtl="0" eaLnBrk="1" latinLnBrk="0" hangingPunct="1">
        <a:defRPr sz="2131" kern="1200">
          <a:solidFill>
            <a:schemeClr val="tx1"/>
          </a:solidFill>
          <a:latin typeface="+mn-lt"/>
          <a:ea typeface="+mn-ea"/>
          <a:cs typeface="+mn-cs"/>
        </a:defRPr>
      </a:lvl7pPr>
      <a:lvl8pPr marL="3804323" algn="l" defTabSz="1086950" rtl="0" eaLnBrk="1" latinLnBrk="0" hangingPunct="1">
        <a:defRPr sz="2131" kern="1200">
          <a:solidFill>
            <a:schemeClr val="tx1"/>
          </a:solidFill>
          <a:latin typeface="+mn-lt"/>
          <a:ea typeface="+mn-ea"/>
          <a:cs typeface="+mn-cs"/>
        </a:defRPr>
      </a:lvl8pPr>
      <a:lvl9pPr marL="4347802" algn="l" defTabSz="1086950" rtl="0" eaLnBrk="1" latinLnBrk="0" hangingPunct="1">
        <a:defRPr sz="21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122363"/>
            <a:ext cx="10833100" cy="2387600"/>
          </a:xfrm>
        </p:spPr>
        <p:txBody>
          <a:bodyPr>
            <a:normAutofit/>
          </a:bodyPr>
          <a:lstStyle/>
          <a:p>
            <a:r>
              <a:rPr lang="en-US" b="1" dirty="0" smtClean="0">
                <a:solidFill>
                  <a:schemeClr val="bg1"/>
                </a:solidFill>
                <a:latin typeface="+mn-lt"/>
              </a:rPr>
              <a:t>Modern Standards for Measuring Contact Center Quality</a:t>
            </a:r>
            <a:endParaRPr lang="en-US" b="1" dirty="0">
              <a:solidFill>
                <a:schemeClr val="bg1"/>
              </a:solidFill>
              <a:latin typeface="+mn-lt"/>
            </a:endParaRPr>
          </a:p>
        </p:txBody>
      </p:sp>
      <p:sp>
        <p:nvSpPr>
          <p:cNvPr id="3" name="Subtitle 2"/>
          <p:cNvSpPr>
            <a:spLocks noGrp="1"/>
          </p:cNvSpPr>
          <p:nvPr>
            <p:ph type="subTitle" idx="1"/>
          </p:nvPr>
        </p:nvSpPr>
        <p:spPr>
          <a:xfrm>
            <a:off x="1543050" y="4198938"/>
            <a:ext cx="9144000" cy="1655762"/>
          </a:xfrm>
        </p:spPr>
        <p:txBody>
          <a:bodyPr/>
          <a:lstStyle/>
          <a:p>
            <a:r>
              <a:rPr lang="en-US" dirty="0" smtClean="0">
                <a:solidFill>
                  <a:schemeClr val="bg1"/>
                </a:solidFill>
              </a:rPr>
              <a:t>October 13, 2017</a:t>
            </a:r>
          </a:p>
          <a:p>
            <a:r>
              <a:rPr lang="en-US" dirty="0" smtClean="0">
                <a:solidFill>
                  <a:schemeClr val="bg1"/>
                </a:solidFill>
              </a:rPr>
              <a:t>Presented by Justin Robbins</a:t>
            </a:r>
          </a:p>
          <a:p>
            <a:r>
              <a:rPr lang="en-US" dirty="0" smtClean="0">
                <a:solidFill>
                  <a:schemeClr val="bg1"/>
                </a:solidFill>
              </a:rPr>
              <a:t>Sponsored by NICE</a:t>
            </a:r>
            <a:endParaRPr lang="en-US" dirty="0">
              <a:solidFill>
                <a:schemeClr val="bg1"/>
              </a:solidFill>
            </a:endParaRPr>
          </a:p>
        </p:txBody>
      </p:sp>
    </p:spTree>
    <p:extLst>
      <p:ext uri="{BB962C8B-B14F-4D97-AF65-F5344CB8AC3E}">
        <p14:creationId xmlns:p14="http://schemas.microsoft.com/office/powerpoint/2010/main" val="593292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00" y="193425"/>
            <a:ext cx="10083800" cy="5813675"/>
          </a:xfrm>
          <a:prstGeom prst="rect">
            <a:avLst/>
          </a:prstGeom>
        </p:spPr>
      </p:pic>
    </p:spTree>
    <p:extLst>
      <p:ext uri="{BB962C8B-B14F-4D97-AF65-F5344CB8AC3E}">
        <p14:creationId xmlns:p14="http://schemas.microsoft.com/office/powerpoint/2010/main" val="403435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0581" y="1164527"/>
            <a:ext cx="11880348" cy="4199719"/>
            <a:chOff x="-110641" y="3677115"/>
            <a:chExt cx="17839772" cy="6306384"/>
          </a:xfrm>
        </p:grpSpPr>
        <p:sp>
          <p:nvSpPr>
            <p:cNvPr id="8" name="Rectangle 7"/>
            <p:cNvSpPr/>
            <p:nvPr/>
          </p:nvSpPr>
          <p:spPr>
            <a:xfrm>
              <a:off x="3662349" y="4202230"/>
              <a:ext cx="14066782" cy="5007871"/>
            </a:xfrm>
            <a:prstGeom prst="rect">
              <a:avLst/>
            </a:prstGeom>
            <a:solidFill>
              <a:schemeClr val="bg1">
                <a:alpha val="95000"/>
              </a:schemeClr>
            </a:solidFill>
            <a:ln>
              <a:noFill/>
            </a:ln>
            <a:effectLst>
              <a:outerShdw blurRad="381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9"/>
            </a:p>
          </p:txBody>
        </p:sp>
        <p:sp>
          <p:nvSpPr>
            <p:cNvPr id="9" name="TextBox 8"/>
            <p:cNvSpPr txBox="1"/>
            <p:nvPr/>
          </p:nvSpPr>
          <p:spPr>
            <a:xfrm>
              <a:off x="6419114" y="6082885"/>
              <a:ext cx="3154364" cy="692573"/>
            </a:xfrm>
            <a:prstGeom prst="rect">
              <a:avLst/>
            </a:prstGeom>
            <a:noFill/>
          </p:spPr>
          <p:txBody>
            <a:bodyPr wrap="none" rtlCol="0">
              <a:spAutoFit/>
            </a:bodyPr>
            <a:lstStyle/>
            <a:p>
              <a:r>
                <a:rPr lang="en-US" sz="2397" b="1" dirty="0">
                  <a:solidFill>
                    <a:schemeClr val="tx1">
                      <a:lumMod val="50000"/>
                    </a:schemeClr>
                  </a:solidFill>
                </a:rPr>
                <a:t>Quality Central</a:t>
              </a:r>
            </a:p>
          </p:txBody>
        </p:sp>
        <p:grpSp>
          <p:nvGrpSpPr>
            <p:cNvPr id="10" name="Group 9">
              <a:extLst>
                <a:ext uri="{FF2B5EF4-FFF2-40B4-BE49-F238E27FC236}">
                  <a16:creationId xmlns="" xmlns:a16="http://schemas.microsoft.com/office/drawing/2014/main" id="{1A235DF7-CFB1-4356-9BF6-32156200086F}"/>
                </a:ext>
              </a:extLst>
            </p:cNvPr>
            <p:cNvGrpSpPr/>
            <p:nvPr/>
          </p:nvGrpSpPr>
          <p:grpSpPr>
            <a:xfrm>
              <a:off x="11957316" y="6082886"/>
              <a:ext cx="2410426" cy="677489"/>
              <a:chOff x="3366163" y="2902153"/>
              <a:chExt cx="4168225" cy="1171546"/>
            </a:xfrm>
          </p:grpSpPr>
          <p:pic>
            <p:nvPicPr>
              <p:cNvPr id="59" name="Picture 2">
                <a:extLst>
                  <a:ext uri="{FF2B5EF4-FFF2-40B4-BE49-F238E27FC236}">
                    <a16:creationId xmlns="" xmlns:a16="http://schemas.microsoft.com/office/drawing/2014/main" id="{F50D7CEF-3AA3-44C6-A1CA-F4434A3F1986}"/>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66163" y="2902153"/>
                <a:ext cx="2670954" cy="93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extBox 59">
                <a:extLst>
                  <a:ext uri="{FF2B5EF4-FFF2-40B4-BE49-F238E27FC236}">
                    <a16:creationId xmlns="" xmlns:a16="http://schemas.microsoft.com/office/drawing/2014/main" id="{411AAC7C-F174-4F58-B2D2-D28D28B08FCC}"/>
                  </a:ext>
                </a:extLst>
              </p:cNvPr>
              <p:cNvSpPr txBox="1"/>
              <p:nvPr/>
            </p:nvSpPr>
            <p:spPr>
              <a:xfrm>
                <a:off x="5985113" y="3035578"/>
                <a:ext cx="1549275" cy="1038121"/>
              </a:xfrm>
              <a:prstGeom prst="rect">
                <a:avLst/>
              </a:prstGeom>
              <a:noFill/>
            </p:spPr>
            <p:txBody>
              <a:bodyPr wrap="none" rtlCol="0">
                <a:spAutoFit/>
              </a:bodyPr>
              <a:lstStyle/>
              <a:p>
                <a:r>
                  <a:rPr lang="en-US" sz="1998" dirty="0">
                    <a:solidFill>
                      <a:schemeClr val="tx1">
                        <a:lumMod val="50000"/>
                      </a:schemeClr>
                    </a:solidFill>
                    <a:latin typeface="Arial" panose="020B0604020202020204" pitchFamily="34" charset="0"/>
                    <a:cs typeface="Arial" panose="020B0604020202020204" pitchFamily="34" charset="0"/>
                  </a:rPr>
                  <a:t>QM</a:t>
                </a:r>
              </a:p>
            </p:txBody>
          </p:sp>
        </p:grpSp>
        <p:sp>
          <p:nvSpPr>
            <p:cNvPr id="11" name="Rectangle 10"/>
            <p:cNvSpPr/>
            <p:nvPr/>
          </p:nvSpPr>
          <p:spPr>
            <a:xfrm>
              <a:off x="2941858" y="6744271"/>
              <a:ext cx="14066782" cy="2557385"/>
            </a:xfrm>
            <a:prstGeom prst="rect">
              <a:avLst/>
            </a:prstGeom>
            <a:solidFill>
              <a:schemeClr val="accent1">
                <a:alpha val="95000"/>
              </a:schemeClr>
            </a:solidFill>
            <a:ln>
              <a:noFill/>
            </a:ln>
            <a:effectLst>
              <a:outerShdw blurRad="381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281" indent="-190281" algn="ctr">
                <a:buClr>
                  <a:schemeClr val="bg1"/>
                </a:buClr>
                <a:buFont typeface="Wingdings" panose="05000000000000000000" pitchFamily="2" charset="2"/>
                <a:buChar char="§"/>
              </a:pPr>
              <a:endParaRPr lang="en-US" sz="1199">
                <a:solidFill>
                  <a:schemeClr val="bg1"/>
                </a:solidFill>
              </a:endParaRPr>
            </a:p>
          </p:txBody>
        </p:sp>
        <p:grpSp>
          <p:nvGrpSpPr>
            <p:cNvPr id="12" name="Group 11">
              <a:extLst>
                <a:ext uri="{FF2B5EF4-FFF2-40B4-BE49-F238E27FC236}">
                  <a16:creationId xmlns="" xmlns:a16="http://schemas.microsoft.com/office/drawing/2014/main" id="{3192232E-FE51-45C6-A01E-B8FAD3CF12A3}"/>
                </a:ext>
              </a:extLst>
            </p:cNvPr>
            <p:cNvGrpSpPr/>
            <p:nvPr/>
          </p:nvGrpSpPr>
          <p:grpSpPr>
            <a:xfrm>
              <a:off x="-110641" y="3677115"/>
              <a:ext cx="6314077" cy="6306384"/>
              <a:chOff x="176362" y="3963769"/>
              <a:chExt cx="5740070" cy="5733076"/>
            </a:xfrm>
            <a:effectLst>
              <a:outerShdw blurRad="50800" dist="38100" dir="5400000" algn="t" rotWithShape="0">
                <a:prstClr val="black">
                  <a:alpha val="40000"/>
                </a:prstClr>
              </a:outerShdw>
            </a:effectLst>
          </p:grpSpPr>
          <p:sp>
            <p:nvSpPr>
              <p:cNvPr id="15" name="עוגה 41"/>
              <p:cNvSpPr/>
              <p:nvPr/>
            </p:nvSpPr>
            <p:spPr>
              <a:xfrm>
                <a:off x="1171780" y="4853140"/>
                <a:ext cx="3943462" cy="3943462"/>
              </a:xfrm>
              <a:prstGeom prst="pie">
                <a:avLst>
                  <a:gd name="adj1" fmla="val 10073808"/>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731">
                  <a:solidFill>
                    <a:schemeClr val="tx1"/>
                  </a:solidFill>
                </a:endParaRPr>
              </a:p>
            </p:txBody>
          </p:sp>
          <p:grpSp>
            <p:nvGrpSpPr>
              <p:cNvPr id="16" name="Group 168"/>
              <p:cNvGrpSpPr>
                <a:grpSpLocks noChangeAspect="1"/>
              </p:cNvGrpSpPr>
              <p:nvPr/>
            </p:nvGrpSpPr>
            <p:grpSpPr>
              <a:xfrm>
                <a:off x="1979706" y="5754415"/>
                <a:ext cx="660667" cy="727208"/>
                <a:chOff x="5249863" y="6375400"/>
                <a:chExt cx="1323975" cy="1457325"/>
              </a:xfrm>
            </p:grpSpPr>
            <p:sp>
              <p:nvSpPr>
                <p:cNvPr id="51" name="Freeform 83"/>
                <p:cNvSpPr>
                  <a:spLocks/>
                </p:cNvSpPr>
                <p:nvPr/>
              </p:nvSpPr>
              <p:spPr bwMode="auto">
                <a:xfrm>
                  <a:off x="6281738" y="6483350"/>
                  <a:ext cx="292100" cy="1349375"/>
                </a:xfrm>
                <a:custGeom>
                  <a:avLst/>
                  <a:gdLst>
                    <a:gd name="T0" fmla="*/ 7 w 57"/>
                    <a:gd name="T1" fmla="*/ 0 h 263"/>
                    <a:gd name="T2" fmla="*/ 42 w 57"/>
                    <a:gd name="T3" fmla="*/ 0 h 263"/>
                    <a:gd name="T4" fmla="*/ 57 w 57"/>
                    <a:gd name="T5" fmla="*/ 15 h 263"/>
                    <a:gd name="T6" fmla="*/ 57 w 57"/>
                    <a:gd name="T7" fmla="*/ 211 h 263"/>
                    <a:gd name="T8" fmla="*/ 0 w 57"/>
                    <a:gd name="T9" fmla="*/ 263 h 263"/>
                    <a:gd name="T10" fmla="*/ 0 w 57"/>
                    <a:gd name="T11" fmla="*/ 226 h 263"/>
                    <a:gd name="T12" fmla="*/ 15 w 57"/>
                    <a:gd name="T13" fmla="*/ 211 h 263"/>
                    <a:gd name="T14" fmla="*/ 39 w 57"/>
                    <a:gd name="T15" fmla="*/ 211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63">
                      <a:moveTo>
                        <a:pt x="7" y="0"/>
                      </a:moveTo>
                      <a:cubicBezTo>
                        <a:pt x="42" y="0"/>
                        <a:pt x="42" y="0"/>
                        <a:pt x="42" y="0"/>
                      </a:cubicBezTo>
                      <a:cubicBezTo>
                        <a:pt x="50" y="0"/>
                        <a:pt x="57" y="6"/>
                        <a:pt x="57" y="15"/>
                      </a:cubicBezTo>
                      <a:cubicBezTo>
                        <a:pt x="57" y="211"/>
                        <a:pt x="57" y="211"/>
                        <a:pt x="57" y="211"/>
                      </a:cubicBezTo>
                      <a:cubicBezTo>
                        <a:pt x="0" y="263"/>
                        <a:pt x="0" y="263"/>
                        <a:pt x="0" y="263"/>
                      </a:cubicBezTo>
                      <a:cubicBezTo>
                        <a:pt x="0" y="226"/>
                        <a:pt x="0" y="226"/>
                        <a:pt x="0" y="226"/>
                      </a:cubicBezTo>
                      <a:cubicBezTo>
                        <a:pt x="0" y="217"/>
                        <a:pt x="7" y="211"/>
                        <a:pt x="15" y="211"/>
                      </a:cubicBezTo>
                      <a:cubicBezTo>
                        <a:pt x="39" y="211"/>
                        <a:pt x="39" y="211"/>
                        <a:pt x="39" y="211"/>
                      </a:cubicBezTo>
                    </a:path>
                  </a:pathLst>
                </a:cu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52" name="Freeform 84"/>
                <p:cNvSpPr>
                  <a:spLocks/>
                </p:cNvSpPr>
                <p:nvPr/>
              </p:nvSpPr>
              <p:spPr bwMode="auto">
                <a:xfrm>
                  <a:off x="5603875" y="6483350"/>
                  <a:ext cx="215900" cy="569913"/>
                </a:xfrm>
                <a:custGeom>
                  <a:avLst/>
                  <a:gdLst>
                    <a:gd name="T0" fmla="*/ 0 w 42"/>
                    <a:gd name="T1" fmla="*/ 111 h 111"/>
                    <a:gd name="T2" fmla="*/ 0 w 42"/>
                    <a:gd name="T3" fmla="*/ 50 h 111"/>
                    <a:gd name="T4" fmla="*/ 0 w 42"/>
                    <a:gd name="T5" fmla="*/ 15 h 111"/>
                    <a:gd name="T6" fmla="*/ 15 w 42"/>
                    <a:gd name="T7" fmla="*/ 0 h 111"/>
                    <a:gd name="T8" fmla="*/ 42 w 42"/>
                    <a:gd name="T9" fmla="*/ 0 h 111"/>
                  </a:gdLst>
                  <a:ahLst/>
                  <a:cxnLst>
                    <a:cxn ang="0">
                      <a:pos x="T0" y="T1"/>
                    </a:cxn>
                    <a:cxn ang="0">
                      <a:pos x="T2" y="T3"/>
                    </a:cxn>
                    <a:cxn ang="0">
                      <a:pos x="T4" y="T5"/>
                    </a:cxn>
                    <a:cxn ang="0">
                      <a:pos x="T6" y="T7"/>
                    </a:cxn>
                    <a:cxn ang="0">
                      <a:pos x="T8" y="T9"/>
                    </a:cxn>
                  </a:cxnLst>
                  <a:rect l="0" t="0" r="r" b="b"/>
                  <a:pathLst>
                    <a:path w="42" h="111">
                      <a:moveTo>
                        <a:pt x="0" y="111"/>
                      </a:moveTo>
                      <a:cubicBezTo>
                        <a:pt x="0" y="50"/>
                        <a:pt x="0" y="50"/>
                        <a:pt x="0" y="50"/>
                      </a:cubicBezTo>
                      <a:cubicBezTo>
                        <a:pt x="0" y="15"/>
                        <a:pt x="0" y="15"/>
                        <a:pt x="0" y="15"/>
                      </a:cubicBezTo>
                      <a:cubicBezTo>
                        <a:pt x="0" y="6"/>
                        <a:pt x="6" y="0"/>
                        <a:pt x="15" y="0"/>
                      </a:cubicBezTo>
                      <a:cubicBezTo>
                        <a:pt x="42" y="0"/>
                        <a:pt x="42" y="0"/>
                        <a:pt x="42" y="0"/>
                      </a:cubicBezTo>
                    </a:path>
                  </a:pathLst>
                </a:cu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53" name="Freeform 85"/>
                <p:cNvSpPr>
                  <a:spLocks/>
                </p:cNvSpPr>
                <p:nvPr/>
              </p:nvSpPr>
              <p:spPr bwMode="auto">
                <a:xfrm>
                  <a:off x="5603875" y="7416800"/>
                  <a:ext cx="620712" cy="415925"/>
                </a:xfrm>
                <a:custGeom>
                  <a:avLst/>
                  <a:gdLst>
                    <a:gd name="T0" fmla="*/ 121 w 121"/>
                    <a:gd name="T1" fmla="*/ 81 h 81"/>
                    <a:gd name="T2" fmla="*/ 15 w 121"/>
                    <a:gd name="T3" fmla="*/ 81 h 81"/>
                    <a:gd name="T4" fmla="*/ 0 w 121"/>
                    <a:gd name="T5" fmla="*/ 66 h 81"/>
                    <a:gd name="T6" fmla="*/ 0 w 121"/>
                    <a:gd name="T7" fmla="*/ 0 h 81"/>
                  </a:gdLst>
                  <a:ahLst/>
                  <a:cxnLst>
                    <a:cxn ang="0">
                      <a:pos x="T0" y="T1"/>
                    </a:cxn>
                    <a:cxn ang="0">
                      <a:pos x="T2" y="T3"/>
                    </a:cxn>
                    <a:cxn ang="0">
                      <a:pos x="T4" y="T5"/>
                    </a:cxn>
                    <a:cxn ang="0">
                      <a:pos x="T6" y="T7"/>
                    </a:cxn>
                  </a:cxnLst>
                  <a:rect l="0" t="0" r="r" b="b"/>
                  <a:pathLst>
                    <a:path w="121" h="81">
                      <a:moveTo>
                        <a:pt x="121" y="81"/>
                      </a:moveTo>
                      <a:cubicBezTo>
                        <a:pt x="15" y="81"/>
                        <a:pt x="15" y="81"/>
                        <a:pt x="15" y="81"/>
                      </a:cubicBezTo>
                      <a:cubicBezTo>
                        <a:pt x="6" y="81"/>
                        <a:pt x="0" y="75"/>
                        <a:pt x="0" y="66"/>
                      </a:cubicBezTo>
                      <a:cubicBezTo>
                        <a:pt x="0" y="0"/>
                        <a:pt x="0" y="0"/>
                        <a:pt x="0" y="0"/>
                      </a:cubicBezTo>
                    </a:path>
                  </a:pathLst>
                </a:cu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54" name="Freeform 86"/>
                <p:cNvSpPr>
                  <a:spLocks/>
                </p:cNvSpPr>
                <p:nvPr/>
              </p:nvSpPr>
              <p:spPr bwMode="auto">
                <a:xfrm>
                  <a:off x="5881688" y="6375400"/>
                  <a:ext cx="96837" cy="215900"/>
                </a:xfrm>
                <a:custGeom>
                  <a:avLst/>
                  <a:gdLst>
                    <a:gd name="T0" fmla="*/ 19 w 19"/>
                    <a:gd name="T1" fmla="*/ 42 h 42"/>
                    <a:gd name="T2" fmla="*/ 0 w 19"/>
                    <a:gd name="T3" fmla="*/ 24 h 42"/>
                    <a:gd name="T4" fmla="*/ 0 w 19"/>
                    <a:gd name="T5" fmla="*/ 19 h 42"/>
                    <a:gd name="T6" fmla="*/ 19 w 19"/>
                    <a:gd name="T7" fmla="*/ 0 h 42"/>
                  </a:gdLst>
                  <a:ahLst/>
                  <a:cxnLst>
                    <a:cxn ang="0">
                      <a:pos x="T0" y="T1"/>
                    </a:cxn>
                    <a:cxn ang="0">
                      <a:pos x="T2" y="T3"/>
                    </a:cxn>
                    <a:cxn ang="0">
                      <a:pos x="T4" y="T5"/>
                    </a:cxn>
                    <a:cxn ang="0">
                      <a:pos x="T6" y="T7"/>
                    </a:cxn>
                  </a:cxnLst>
                  <a:rect l="0" t="0" r="r" b="b"/>
                  <a:pathLst>
                    <a:path w="19" h="42">
                      <a:moveTo>
                        <a:pt x="19" y="42"/>
                      </a:moveTo>
                      <a:cubicBezTo>
                        <a:pt x="8" y="42"/>
                        <a:pt x="0" y="34"/>
                        <a:pt x="0" y="24"/>
                      </a:cubicBezTo>
                      <a:cubicBezTo>
                        <a:pt x="0" y="19"/>
                        <a:pt x="0" y="19"/>
                        <a:pt x="0" y="19"/>
                      </a:cubicBezTo>
                      <a:cubicBezTo>
                        <a:pt x="0" y="9"/>
                        <a:pt x="8" y="0"/>
                        <a:pt x="19" y="0"/>
                      </a:cubicBezTo>
                    </a:path>
                  </a:pathLst>
                </a:custGeom>
                <a:noFill/>
                <a:ln w="2222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55" name="Freeform 87"/>
                <p:cNvSpPr>
                  <a:spLocks/>
                </p:cNvSpPr>
                <p:nvPr/>
              </p:nvSpPr>
              <p:spPr bwMode="auto">
                <a:xfrm>
                  <a:off x="6229350" y="6375400"/>
                  <a:ext cx="98425" cy="215900"/>
                </a:xfrm>
                <a:custGeom>
                  <a:avLst/>
                  <a:gdLst>
                    <a:gd name="T0" fmla="*/ 19 w 19"/>
                    <a:gd name="T1" fmla="*/ 42 h 42"/>
                    <a:gd name="T2" fmla="*/ 0 w 19"/>
                    <a:gd name="T3" fmla="*/ 24 h 42"/>
                    <a:gd name="T4" fmla="*/ 0 w 19"/>
                    <a:gd name="T5" fmla="*/ 19 h 42"/>
                    <a:gd name="T6" fmla="*/ 19 w 19"/>
                    <a:gd name="T7" fmla="*/ 0 h 42"/>
                  </a:gdLst>
                  <a:ahLst/>
                  <a:cxnLst>
                    <a:cxn ang="0">
                      <a:pos x="T0" y="T1"/>
                    </a:cxn>
                    <a:cxn ang="0">
                      <a:pos x="T2" y="T3"/>
                    </a:cxn>
                    <a:cxn ang="0">
                      <a:pos x="T4" y="T5"/>
                    </a:cxn>
                    <a:cxn ang="0">
                      <a:pos x="T6" y="T7"/>
                    </a:cxn>
                  </a:cxnLst>
                  <a:rect l="0" t="0" r="r" b="b"/>
                  <a:pathLst>
                    <a:path w="19" h="42">
                      <a:moveTo>
                        <a:pt x="19" y="42"/>
                      </a:moveTo>
                      <a:cubicBezTo>
                        <a:pt x="8" y="42"/>
                        <a:pt x="0" y="34"/>
                        <a:pt x="0" y="24"/>
                      </a:cubicBezTo>
                      <a:cubicBezTo>
                        <a:pt x="0" y="19"/>
                        <a:pt x="0" y="19"/>
                        <a:pt x="0" y="19"/>
                      </a:cubicBezTo>
                      <a:cubicBezTo>
                        <a:pt x="0" y="9"/>
                        <a:pt x="8" y="0"/>
                        <a:pt x="19" y="0"/>
                      </a:cubicBezTo>
                    </a:path>
                  </a:pathLst>
                </a:custGeom>
                <a:noFill/>
                <a:ln w="2222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56" name="Line 88"/>
                <p:cNvSpPr>
                  <a:spLocks noChangeShapeType="1"/>
                </p:cNvSpPr>
                <p:nvPr/>
              </p:nvSpPr>
              <p:spPr bwMode="auto">
                <a:xfrm>
                  <a:off x="5957888" y="6483350"/>
                  <a:ext cx="185737" cy="0"/>
                </a:xfrm>
                <a:prstGeom prst="line">
                  <a:avLst/>
                </a:prstGeom>
                <a:noFill/>
                <a:ln w="2222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57" name="Freeform 92"/>
                <p:cNvSpPr>
                  <a:spLocks/>
                </p:cNvSpPr>
                <p:nvPr/>
              </p:nvSpPr>
              <p:spPr bwMode="auto">
                <a:xfrm>
                  <a:off x="5249863" y="6862763"/>
                  <a:ext cx="544512" cy="466725"/>
                </a:xfrm>
                <a:custGeom>
                  <a:avLst/>
                  <a:gdLst>
                    <a:gd name="T0" fmla="*/ 17 w 106"/>
                    <a:gd name="T1" fmla="*/ 17 h 91"/>
                    <a:gd name="T2" fmla="*/ 8 w 106"/>
                    <a:gd name="T3" fmla="*/ 25 h 91"/>
                    <a:gd name="T4" fmla="*/ 3 w 106"/>
                    <a:gd name="T5" fmla="*/ 20 h 91"/>
                    <a:gd name="T6" fmla="*/ 3 w 106"/>
                    <a:gd name="T7" fmla="*/ 7 h 91"/>
                    <a:gd name="T8" fmla="*/ 6 w 106"/>
                    <a:gd name="T9" fmla="*/ 4 h 91"/>
                    <a:gd name="T10" fmla="*/ 19 w 106"/>
                    <a:gd name="T11" fmla="*/ 4 h 91"/>
                    <a:gd name="T12" fmla="*/ 106 w 106"/>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106" h="91">
                      <a:moveTo>
                        <a:pt x="17" y="17"/>
                      </a:moveTo>
                      <a:cubicBezTo>
                        <a:pt x="8" y="25"/>
                        <a:pt x="8" y="25"/>
                        <a:pt x="8" y="25"/>
                      </a:cubicBezTo>
                      <a:cubicBezTo>
                        <a:pt x="3" y="20"/>
                        <a:pt x="3" y="20"/>
                        <a:pt x="3" y="20"/>
                      </a:cubicBezTo>
                      <a:cubicBezTo>
                        <a:pt x="0" y="16"/>
                        <a:pt x="0" y="10"/>
                        <a:pt x="3" y="7"/>
                      </a:cubicBezTo>
                      <a:cubicBezTo>
                        <a:pt x="6" y="4"/>
                        <a:pt x="6" y="4"/>
                        <a:pt x="6" y="4"/>
                      </a:cubicBezTo>
                      <a:cubicBezTo>
                        <a:pt x="10" y="0"/>
                        <a:pt x="16" y="0"/>
                        <a:pt x="19" y="4"/>
                      </a:cubicBezTo>
                      <a:cubicBezTo>
                        <a:pt x="106" y="91"/>
                        <a:pt x="106" y="91"/>
                        <a:pt x="106" y="91"/>
                      </a:cubicBezTo>
                    </a:path>
                  </a:pathLst>
                </a:cu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58" name="Freeform 93"/>
                <p:cNvSpPr>
                  <a:spLocks/>
                </p:cNvSpPr>
                <p:nvPr/>
              </p:nvSpPr>
              <p:spPr bwMode="auto">
                <a:xfrm>
                  <a:off x="5332413" y="7032625"/>
                  <a:ext cx="544512" cy="460375"/>
                </a:xfrm>
                <a:custGeom>
                  <a:avLst/>
                  <a:gdLst>
                    <a:gd name="T0" fmla="*/ 92 w 106"/>
                    <a:gd name="T1" fmla="*/ 70 h 90"/>
                    <a:gd name="T2" fmla="*/ 97 w 106"/>
                    <a:gd name="T3" fmla="*/ 65 h 90"/>
                    <a:gd name="T4" fmla="*/ 106 w 106"/>
                    <a:gd name="T5" fmla="*/ 87 h 90"/>
                    <a:gd name="T6" fmla="*/ 103 w 106"/>
                    <a:gd name="T7" fmla="*/ 90 h 90"/>
                    <a:gd name="T8" fmla="*/ 84 w 106"/>
                    <a:gd name="T9" fmla="*/ 82 h 90"/>
                    <a:gd name="T10" fmla="*/ 79 w 106"/>
                    <a:gd name="T11" fmla="*/ 79 h 90"/>
                    <a:gd name="T12" fmla="*/ 0 w 106"/>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06" h="90">
                      <a:moveTo>
                        <a:pt x="92" y="70"/>
                      </a:moveTo>
                      <a:cubicBezTo>
                        <a:pt x="97" y="65"/>
                        <a:pt x="97" y="65"/>
                        <a:pt x="97" y="65"/>
                      </a:cubicBezTo>
                      <a:cubicBezTo>
                        <a:pt x="106" y="87"/>
                        <a:pt x="106" y="87"/>
                        <a:pt x="106" y="87"/>
                      </a:cubicBezTo>
                      <a:cubicBezTo>
                        <a:pt x="106" y="89"/>
                        <a:pt x="105" y="90"/>
                        <a:pt x="103" y="90"/>
                      </a:cubicBezTo>
                      <a:cubicBezTo>
                        <a:pt x="84" y="82"/>
                        <a:pt x="84" y="82"/>
                        <a:pt x="84" y="82"/>
                      </a:cubicBezTo>
                      <a:cubicBezTo>
                        <a:pt x="82" y="81"/>
                        <a:pt x="80" y="80"/>
                        <a:pt x="79" y="79"/>
                      </a:cubicBezTo>
                      <a:cubicBezTo>
                        <a:pt x="0" y="0"/>
                        <a:pt x="0" y="0"/>
                        <a:pt x="0" y="0"/>
                      </a:cubicBezTo>
                    </a:path>
                  </a:pathLst>
                </a:cu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grpSp>
          <p:sp>
            <p:nvSpPr>
              <p:cNvPr id="17" name="עוגה 53"/>
              <p:cNvSpPr/>
              <p:nvPr/>
            </p:nvSpPr>
            <p:spPr>
              <a:xfrm rot="5400000">
                <a:off x="1171782" y="4867146"/>
                <a:ext cx="3943462" cy="3943462"/>
              </a:xfrm>
              <a:prstGeom prst="pie">
                <a:avLst>
                  <a:gd name="adj1" fmla="val 10742442"/>
                  <a:gd name="adj2" fmla="val 1647013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731">
                  <a:solidFill>
                    <a:schemeClr val="tx1"/>
                  </a:solidFill>
                </a:endParaRPr>
              </a:p>
            </p:txBody>
          </p:sp>
          <p:grpSp>
            <p:nvGrpSpPr>
              <p:cNvPr id="18" name="קבוצה 54"/>
              <p:cNvGrpSpPr/>
              <p:nvPr/>
            </p:nvGrpSpPr>
            <p:grpSpPr>
              <a:xfrm>
                <a:off x="3614457" y="5777209"/>
                <a:ext cx="431119" cy="661098"/>
                <a:chOff x="5849249" y="3752933"/>
                <a:chExt cx="609321" cy="934362"/>
              </a:xfrm>
            </p:grpSpPr>
            <p:sp>
              <p:nvSpPr>
                <p:cNvPr id="46" name="Freeform 43"/>
                <p:cNvSpPr>
                  <a:spLocks/>
                </p:cNvSpPr>
                <p:nvPr/>
              </p:nvSpPr>
              <p:spPr bwMode="auto">
                <a:xfrm>
                  <a:off x="6020429" y="3752933"/>
                  <a:ext cx="52984" cy="118196"/>
                </a:xfrm>
                <a:custGeom>
                  <a:avLst/>
                  <a:gdLst>
                    <a:gd name="T0" fmla="*/ 16 w 16"/>
                    <a:gd name="T1" fmla="*/ 36 h 36"/>
                    <a:gd name="T2" fmla="*/ 0 w 16"/>
                    <a:gd name="T3" fmla="*/ 20 h 36"/>
                    <a:gd name="T4" fmla="*/ 0 w 16"/>
                    <a:gd name="T5" fmla="*/ 16 h 36"/>
                    <a:gd name="T6" fmla="*/ 16 w 16"/>
                    <a:gd name="T7" fmla="*/ 0 h 36"/>
                  </a:gdLst>
                  <a:ahLst/>
                  <a:cxnLst>
                    <a:cxn ang="0">
                      <a:pos x="T0" y="T1"/>
                    </a:cxn>
                    <a:cxn ang="0">
                      <a:pos x="T2" y="T3"/>
                    </a:cxn>
                    <a:cxn ang="0">
                      <a:pos x="T4" y="T5"/>
                    </a:cxn>
                    <a:cxn ang="0">
                      <a:pos x="T6" y="T7"/>
                    </a:cxn>
                  </a:cxnLst>
                  <a:rect l="0" t="0" r="r" b="b"/>
                  <a:pathLst>
                    <a:path w="16" h="36">
                      <a:moveTo>
                        <a:pt x="16" y="36"/>
                      </a:moveTo>
                      <a:cubicBezTo>
                        <a:pt x="7" y="36"/>
                        <a:pt x="0" y="29"/>
                        <a:pt x="0" y="20"/>
                      </a:cubicBezTo>
                      <a:cubicBezTo>
                        <a:pt x="0" y="16"/>
                        <a:pt x="0" y="16"/>
                        <a:pt x="0" y="16"/>
                      </a:cubicBezTo>
                      <a:cubicBezTo>
                        <a:pt x="0" y="7"/>
                        <a:pt x="7" y="0"/>
                        <a:pt x="16" y="0"/>
                      </a:cubicBezTo>
                    </a:path>
                  </a:pathLst>
                </a:custGeom>
                <a:noFill/>
                <a:ln w="2222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47" name="Freeform 44"/>
                <p:cNvSpPr>
                  <a:spLocks/>
                </p:cNvSpPr>
                <p:nvPr/>
              </p:nvSpPr>
              <p:spPr bwMode="auto">
                <a:xfrm>
                  <a:off x="6215046" y="3752933"/>
                  <a:ext cx="52984" cy="118196"/>
                </a:xfrm>
                <a:custGeom>
                  <a:avLst/>
                  <a:gdLst>
                    <a:gd name="T0" fmla="*/ 16 w 16"/>
                    <a:gd name="T1" fmla="*/ 36 h 36"/>
                    <a:gd name="T2" fmla="*/ 0 w 16"/>
                    <a:gd name="T3" fmla="*/ 20 h 36"/>
                    <a:gd name="T4" fmla="*/ 0 w 16"/>
                    <a:gd name="T5" fmla="*/ 16 h 36"/>
                    <a:gd name="T6" fmla="*/ 16 w 16"/>
                    <a:gd name="T7" fmla="*/ 0 h 36"/>
                  </a:gdLst>
                  <a:ahLst/>
                  <a:cxnLst>
                    <a:cxn ang="0">
                      <a:pos x="T0" y="T1"/>
                    </a:cxn>
                    <a:cxn ang="0">
                      <a:pos x="T2" y="T3"/>
                    </a:cxn>
                    <a:cxn ang="0">
                      <a:pos x="T4" y="T5"/>
                    </a:cxn>
                    <a:cxn ang="0">
                      <a:pos x="T6" y="T7"/>
                    </a:cxn>
                  </a:cxnLst>
                  <a:rect l="0" t="0" r="r" b="b"/>
                  <a:pathLst>
                    <a:path w="16" h="36">
                      <a:moveTo>
                        <a:pt x="16" y="36"/>
                      </a:moveTo>
                      <a:cubicBezTo>
                        <a:pt x="7" y="36"/>
                        <a:pt x="0" y="29"/>
                        <a:pt x="0" y="20"/>
                      </a:cubicBezTo>
                      <a:cubicBezTo>
                        <a:pt x="0" y="16"/>
                        <a:pt x="0" y="16"/>
                        <a:pt x="0" y="16"/>
                      </a:cubicBezTo>
                      <a:cubicBezTo>
                        <a:pt x="0" y="7"/>
                        <a:pt x="7" y="0"/>
                        <a:pt x="16" y="0"/>
                      </a:cubicBezTo>
                    </a:path>
                  </a:pathLst>
                </a:custGeom>
                <a:noFill/>
                <a:ln w="2222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48" name="Line 45"/>
                <p:cNvSpPr>
                  <a:spLocks noChangeShapeType="1"/>
                </p:cNvSpPr>
                <p:nvPr/>
              </p:nvSpPr>
              <p:spPr bwMode="auto">
                <a:xfrm>
                  <a:off x="6063225" y="3808974"/>
                  <a:ext cx="105969" cy="0"/>
                </a:xfrm>
                <a:prstGeom prst="line">
                  <a:avLst/>
                </a:prstGeom>
                <a:noFill/>
                <a:ln w="2222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49" name="Freeform 46"/>
                <p:cNvSpPr>
                  <a:spLocks/>
                </p:cNvSpPr>
                <p:nvPr/>
              </p:nvSpPr>
              <p:spPr bwMode="auto">
                <a:xfrm>
                  <a:off x="5849249" y="3808974"/>
                  <a:ext cx="609321" cy="878321"/>
                </a:xfrm>
                <a:custGeom>
                  <a:avLst/>
                  <a:gdLst>
                    <a:gd name="T0" fmla="*/ 131 w 185"/>
                    <a:gd name="T1" fmla="*/ 0 h 267"/>
                    <a:gd name="T2" fmla="*/ 162 w 185"/>
                    <a:gd name="T3" fmla="*/ 0 h 267"/>
                    <a:gd name="T4" fmla="*/ 185 w 185"/>
                    <a:gd name="T5" fmla="*/ 22 h 267"/>
                    <a:gd name="T6" fmla="*/ 185 w 185"/>
                    <a:gd name="T7" fmla="*/ 244 h 267"/>
                    <a:gd name="T8" fmla="*/ 162 w 185"/>
                    <a:gd name="T9" fmla="*/ 267 h 267"/>
                    <a:gd name="T10" fmla="*/ 22 w 185"/>
                    <a:gd name="T11" fmla="*/ 267 h 267"/>
                    <a:gd name="T12" fmla="*/ 0 w 185"/>
                    <a:gd name="T13" fmla="*/ 244 h 267"/>
                    <a:gd name="T14" fmla="*/ 0 w 185"/>
                    <a:gd name="T15" fmla="*/ 22 h 267"/>
                    <a:gd name="T16" fmla="*/ 22 w 185"/>
                    <a:gd name="T17" fmla="*/ 0 h 267"/>
                    <a:gd name="T18" fmla="*/ 36 w 185"/>
                    <a:gd name="T1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267">
                      <a:moveTo>
                        <a:pt x="131" y="0"/>
                      </a:moveTo>
                      <a:cubicBezTo>
                        <a:pt x="162" y="0"/>
                        <a:pt x="162" y="0"/>
                        <a:pt x="162" y="0"/>
                      </a:cubicBezTo>
                      <a:cubicBezTo>
                        <a:pt x="175" y="0"/>
                        <a:pt x="185" y="10"/>
                        <a:pt x="185" y="22"/>
                      </a:cubicBezTo>
                      <a:cubicBezTo>
                        <a:pt x="185" y="244"/>
                        <a:pt x="185" y="244"/>
                        <a:pt x="185" y="244"/>
                      </a:cubicBezTo>
                      <a:cubicBezTo>
                        <a:pt x="185" y="257"/>
                        <a:pt x="175" y="267"/>
                        <a:pt x="162" y="267"/>
                      </a:cubicBezTo>
                      <a:cubicBezTo>
                        <a:pt x="22" y="267"/>
                        <a:pt x="22" y="267"/>
                        <a:pt x="22" y="267"/>
                      </a:cubicBezTo>
                      <a:cubicBezTo>
                        <a:pt x="10" y="267"/>
                        <a:pt x="0" y="257"/>
                        <a:pt x="0" y="244"/>
                      </a:cubicBezTo>
                      <a:cubicBezTo>
                        <a:pt x="0" y="22"/>
                        <a:pt x="0" y="22"/>
                        <a:pt x="0" y="22"/>
                      </a:cubicBezTo>
                      <a:cubicBezTo>
                        <a:pt x="0" y="10"/>
                        <a:pt x="10" y="0"/>
                        <a:pt x="22" y="0"/>
                      </a:cubicBezTo>
                      <a:cubicBezTo>
                        <a:pt x="36" y="0"/>
                        <a:pt x="36" y="0"/>
                        <a:pt x="36" y="0"/>
                      </a:cubicBezTo>
                    </a:path>
                  </a:pathLst>
                </a:custGeom>
                <a:noFill/>
                <a:ln w="2222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50" name="Freeform 47"/>
                <p:cNvSpPr>
                  <a:spLocks/>
                </p:cNvSpPr>
                <p:nvPr/>
              </p:nvSpPr>
              <p:spPr bwMode="auto">
                <a:xfrm>
                  <a:off x="5977634" y="4117711"/>
                  <a:ext cx="379042" cy="237412"/>
                </a:xfrm>
                <a:custGeom>
                  <a:avLst/>
                  <a:gdLst>
                    <a:gd name="T0" fmla="*/ 0 w 115"/>
                    <a:gd name="T1" fmla="*/ 39 h 72"/>
                    <a:gd name="T2" fmla="*/ 32 w 115"/>
                    <a:gd name="T3" fmla="*/ 68 h 72"/>
                    <a:gd name="T4" fmla="*/ 49 w 115"/>
                    <a:gd name="T5" fmla="*/ 67 h 72"/>
                    <a:gd name="T6" fmla="*/ 115 w 115"/>
                    <a:gd name="T7" fmla="*/ 0 h 72"/>
                  </a:gdLst>
                  <a:ahLst/>
                  <a:cxnLst>
                    <a:cxn ang="0">
                      <a:pos x="T0" y="T1"/>
                    </a:cxn>
                    <a:cxn ang="0">
                      <a:pos x="T2" y="T3"/>
                    </a:cxn>
                    <a:cxn ang="0">
                      <a:pos x="T4" y="T5"/>
                    </a:cxn>
                    <a:cxn ang="0">
                      <a:pos x="T6" y="T7"/>
                    </a:cxn>
                  </a:cxnLst>
                  <a:rect l="0" t="0" r="r" b="b"/>
                  <a:pathLst>
                    <a:path w="115" h="72">
                      <a:moveTo>
                        <a:pt x="0" y="39"/>
                      </a:moveTo>
                      <a:cubicBezTo>
                        <a:pt x="32" y="68"/>
                        <a:pt x="32" y="68"/>
                        <a:pt x="32" y="68"/>
                      </a:cubicBezTo>
                      <a:cubicBezTo>
                        <a:pt x="37" y="72"/>
                        <a:pt x="44" y="72"/>
                        <a:pt x="49" y="67"/>
                      </a:cubicBezTo>
                      <a:cubicBezTo>
                        <a:pt x="115" y="0"/>
                        <a:pt x="115" y="0"/>
                        <a:pt x="115" y="0"/>
                      </a:cubicBezTo>
                    </a:path>
                  </a:pathLst>
                </a:custGeom>
                <a:noFill/>
                <a:ln w="2222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grpSp>
          <p:sp>
            <p:nvSpPr>
              <p:cNvPr id="19" name="עוגה 76"/>
              <p:cNvSpPr/>
              <p:nvPr/>
            </p:nvSpPr>
            <p:spPr>
              <a:xfrm rot="5400000" flipH="1" flipV="1">
                <a:off x="1171780" y="4849818"/>
                <a:ext cx="3943462" cy="3943462"/>
              </a:xfrm>
              <a:prstGeom prst="pie">
                <a:avLst>
                  <a:gd name="adj1" fmla="val 10389578"/>
                  <a:gd name="adj2" fmla="val 162215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731">
                  <a:solidFill>
                    <a:schemeClr val="tx1"/>
                  </a:solidFill>
                </a:endParaRPr>
              </a:p>
            </p:txBody>
          </p:sp>
          <p:grpSp>
            <p:nvGrpSpPr>
              <p:cNvPr id="20" name="קבוצה 77"/>
              <p:cNvGrpSpPr/>
              <p:nvPr/>
            </p:nvGrpSpPr>
            <p:grpSpPr>
              <a:xfrm>
                <a:off x="2140955" y="7278654"/>
                <a:ext cx="614522" cy="636801"/>
                <a:chOff x="3766681" y="5894323"/>
                <a:chExt cx="868533" cy="900021"/>
              </a:xfrm>
            </p:grpSpPr>
            <p:sp>
              <p:nvSpPr>
                <p:cNvPr id="41" name="Freeform 271"/>
                <p:cNvSpPr>
                  <a:spLocks/>
                </p:cNvSpPr>
                <p:nvPr/>
              </p:nvSpPr>
              <p:spPr bwMode="auto">
                <a:xfrm>
                  <a:off x="3766681" y="5894323"/>
                  <a:ext cx="868533" cy="900021"/>
                </a:xfrm>
                <a:custGeom>
                  <a:avLst/>
                  <a:gdLst>
                    <a:gd name="T0" fmla="*/ 133 w 280"/>
                    <a:gd name="T1" fmla="*/ 214 h 290"/>
                    <a:gd name="T2" fmla="*/ 133 w 280"/>
                    <a:gd name="T3" fmla="*/ 214 h 290"/>
                    <a:gd name="T4" fmla="*/ 131 w 280"/>
                    <a:gd name="T5" fmla="*/ 216 h 290"/>
                    <a:gd name="T6" fmla="*/ 68 w 280"/>
                    <a:gd name="T7" fmla="*/ 288 h 290"/>
                    <a:gd name="T8" fmla="*/ 65 w 280"/>
                    <a:gd name="T9" fmla="*/ 290 h 290"/>
                    <a:gd name="T10" fmla="*/ 63 w 280"/>
                    <a:gd name="T11" fmla="*/ 290 h 290"/>
                    <a:gd name="T12" fmla="*/ 60 w 280"/>
                    <a:gd name="T13" fmla="*/ 285 h 290"/>
                    <a:gd name="T14" fmla="*/ 60 w 280"/>
                    <a:gd name="T15" fmla="*/ 214 h 290"/>
                    <a:gd name="T16" fmla="*/ 31 w 280"/>
                    <a:gd name="T17" fmla="*/ 214 h 290"/>
                    <a:gd name="T18" fmla="*/ 0 w 280"/>
                    <a:gd name="T19" fmla="*/ 183 h 290"/>
                    <a:gd name="T20" fmla="*/ 0 w 280"/>
                    <a:gd name="T21" fmla="*/ 31 h 290"/>
                    <a:gd name="T22" fmla="*/ 31 w 280"/>
                    <a:gd name="T23" fmla="*/ 0 h 290"/>
                    <a:gd name="T24" fmla="*/ 249 w 280"/>
                    <a:gd name="T25" fmla="*/ 0 h 290"/>
                    <a:gd name="T26" fmla="*/ 280 w 280"/>
                    <a:gd name="T27" fmla="*/ 31 h 290"/>
                    <a:gd name="T28" fmla="*/ 280 w 280"/>
                    <a:gd name="T29" fmla="*/ 183 h 290"/>
                    <a:gd name="T30" fmla="*/ 249 w 280"/>
                    <a:gd name="T31" fmla="*/ 214 h 290"/>
                    <a:gd name="T32" fmla="*/ 168 w 280"/>
                    <a:gd name="T33" fmla="*/ 21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0" h="290">
                      <a:moveTo>
                        <a:pt x="133" y="214"/>
                      </a:moveTo>
                      <a:cubicBezTo>
                        <a:pt x="133" y="214"/>
                        <a:pt x="133" y="214"/>
                        <a:pt x="133" y="214"/>
                      </a:cubicBezTo>
                      <a:cubicBezTo>
                        <a:pt x="131" y="216"/>
                        <a:pt x="131" y="216"/>
                        <a:pt x="131" y="216"/>
                      </a:cubicBezTo>
                      <a:cubicBezTo>
                        <a:pt x="68" y="288"/>
                        <a:pt x="68" y="288"/>
                        <a:pt x="68" y="288"/>
                      </a:cubicBezTo>
                      <a:cubicBezTo>
                        <a:pt x="67" y="289"/>
                        <a:pt x="66" y="290"/>
                        <a:pt x="65" y="290"/>
                      </a:cubicBezTo>
                      <a:cubicBezTo>
                        <a:pt x="64" y="290"/>
                        <a:pt x="63" y="290"/>
                        <a:pt x="63" y="290"/>
                      </a:cubicBezTo>
                      <a:cubicBezTo>
                        <a:pt x="61" y="289"/>
                        <a:pt x="60" y="287"/>
                        <a:pt x="60" y="285"/>
                      </a:cubicBezTo>
                      <a:cubicBezTo>
                        <a:pt x="60" y="214"/>
                        <a:pt x="60" y="214"/>
                        <a:pt x="60" y="214"/>
                      </a:cubicBezTo>
                      <a:cubicBezTo>
                        <a:pt x="31" y="214"/>
                        <a:pt x="31" y="214"/>
                        <a:pt x="31" y="214"/>
                      </a:cubicBezTo>
                      <a:cubicBezTo>
                        <a:pt x="14" y="214"/>
                        <a:pt x="0" y="200"/>
                        <a:pt x="0" y="183"/>
                      </a:cubicBezTo>
                      <a:cubicBezTo>
                        <a:pt x="0" y="31"/>
                        <a:pt x="0" y="31"/>
                        <a:pt x="0" y="31"/>
                      </a:cubicBezTo>
                      <a:cubicBezTo>
                        <a:pt x="0" y="14"/>
                        <a:pt x="14" y="0"/>
                        <a:pt x="31" y="0"/>
                      </a:cubicBezTo>
                      <a:cubicBezTo>
                        <a:pt x="249" y="0"/>
                        <a:pt x="249" y="0"/>
                        <a:pt x="249" y="0"/>
                      </a:cubicBezTo>
                      <a:cubicBezTo>
                        <a:pt x="266" y="0"/>
                        <a:pt x="280" y="14"/>
                        <a:pt x="280" y="31"/>
                      </a:cubicBezTo>
                      <a:cubicBezTo>
                        <a:pt x="280" y="183"/>
                        <a:pt x="280" y="183"/>
                        <a:pt x="280" y="183"/>
                      </a:cubicBezTo>
                      <a:cubicBezTo>
                        <a:pt x="280" y="200"/>
                        <a:pt x="266" y="214"/>
                        <a:pt x="249" y="214"/>
                      </a:cubicBezTo>
                      <a:cubicBezTo>
                        <a:pt x="168" y="214"/>
                        <a:pt x="168" y="214"/>
                        <a:pt x="168" y="214"/>
                      </a:cubicBezTo>
                    </a:path>
                  </a:pathLst>
                </a:custGeom>
                <a:noFill/>
                <a:ln w="2222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42" name="Line 272"/>
                <p:cNvSpPr>
                  <a:spLocks noChangeShapeType="1"/>
                </p:cNvSpPr>
                <p:nvPr/>
              </p:nvSpPr>
              <p:spPr bwMode="auto">
                <a:xfrm>
                  <a:off x="3882136" y="6046513"/>
                  <a:ext cx="629752" cy="0"/>
                </a:xfrm>
                <a:prstGeom prst="line">
                  <a:avLst/>
                </a:prstGeom>
                <a:noFill/>
                <a:ln w="2222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43" name="Line 273"/>
                <p:cNvSpPr>
                  <a:spLocks noChangeShapeType="1"/>
                </p:cNvSpPr>
                <p:nvPr/>
              </p:nvSpPr>
              <p:spPr bwMode="auto">
                <a:xfrm>
                  <a:off x="3882136" y="6154096"/>
                  <a:ext cx="629752" cy="0"/>
                </a:xfrm>
                <a:prstGeom prst="line">
                  <a:avLst/>
                </a:prstGeom>
                <a:noFill/>
                <a:ln w="2222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44" name="Line 274"/>
                <p:cNvSpPr>
                  <a:spLocks noChangeShapeType="1"/>
                </p:cNvSpPr>
                <p:nvPr/>
              </p:nvSpPr>
              <p:spPr bwMode="auto">
                <a:xfrm>
                  <a:off x="3882136" y="6278734"/>
                  <a:ext cx="629752" cy="0"/>
                </a:xfrm>
                <a:prstGeom prst="line">
                  <a:avLst/>
                </a:prstGeom>
                <a:noFill/>
                <a:ln w="2222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45" name="Line 275"/>
                <p:cNvSpPr>
                  <a:spLocks noChangeShapeType="1"/>
                </p:cNvSpPr>
                <p:nvPr/>
              </p:nvSpPr>
              <p:spPr bwMode="auto">
                <a:xfrm>
                  <a:off x="3882136" y="6387629"/>
                  <a:ext cx="482810" cy="0"/>
                </a:xfrm>
                <a:prstGeom prst="line">
                  <a:avLst/>
                </a:prstGeom>
                <a:noFill/>
                <a:ln w="2222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0894" tIns="30447" rIns="60894" bIns="30447" numCol="1" anchor="t" anchorCtr="0" compatLnSpc="1">
                  <a:prstTxWarp prst="textNoShape">
                    <a:avLst/>
                  </a:prstTxWarp>
                </a:bodyPr>
                <a:lstStyle/>
                <a:p>
                  <a:endParaRPr lang="en-US" sz="1199"/>
                </a:p>
              </p:txBody>
            </p:sp>
          </p:grpSp>
          <p:sp>
            <p:nvSpPr>
              <p:cNvPr id="21" name="עוגה 67"/>
              <p:cNvSpPr/>
              <p:nvPr/>
            </p:nvSpPr>
            <p:spPr>
              <a:xfrm flipH="1" flipV="1">
                <a:off x="1171780" y="4849818"/>
                <a:ext cx="3943462" cy="3943462"/>
              </a:xfrm>
              <a:prstGeom prst="pie">
                <a:avLst>
                  <a:gd name="adj1" fmla="val 10757201"/>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731">
                  <a:solidFill>
                    <a:schemeClr val="tx1"/>
                  </a:solidFill>
                </a:endParaRPr>
              </a:p>
            </p:txBody>
          </p:sp>
          <p:grpSp>
            <p:nvGrpSpPr>
              <p:cNvPr id="22" name="קבוצה 68"/>
              <p:cNvGrpSpPr/>
              <p:nvPr/>
            </p:nvGrpSpPr>
            <p:grpSpPr>
              <a:xfrm>
                <a:off x="3606353" y="7204783"/>
                <a:ext cx="580214" cy="699996"/>
                <a:chOff x="5837798" y="5789917"/>
                <a:chExt cx="820045" cy="989338"/>
              </a:xfrm>
            </p:grpSpPr>
            <p:grpSp>
              <p:nvGrpSpPr>
                <p:cNvPr id="37" name="Group 183"/>
                <p:cNvGrpSpPr/>
                <p:nvPr/>
              </p:nvGrpSpPr>
              <p:grpSpPr>
                <a:xfrm>
                  <a:off x="5961209" y="5902738"/>
                  <a:ext cx="324116" cy="325739"/>
                  <a:chOff x="8499513" y="5505968"/>
                  <a:chExt cx="950913" cy="955675"/>
                </a:xfrm>
              </p:grpSpPr>
              <p:sp>
                <p:nvSpPr>
                  <p:cNvPr id="39" name="Freeform 5"/>
                  <p:cNvSpPr>
                    <a:spLocks noEditPoints="1"/>
                  </p:cNvSpPr>
                  <p:nvPr/>
                </p:nvSpPr>
                <p:spPr bwMode="auto">
                  <a:xfrm>
                    <a:off x="8499513" y="5505968"/>
                    <a:ext cx="950913" cy="955675"/>
                  </a:xfrm>
                  <a:custGeom>
                    <a:avLst/>
                    <a:gdLst>
                      <a:gd name="T0" fmla="*/ 109 w 178"/>
                      <a:gd name="T1" fmla="*/ 24 h 178"/>
                      <a:gd name="T2" fmla="*/ 109 w 178"/>
                      <a:gd name="T3" fmla="*/ 3 h 178"/>
                      <a:gd name="T4" fmla="*/ 106 w 178"/>
                      <a:gd name="T5" fmla="*/ 2 h 178"/>
                      <a:gd name="T6" fmla="*/ 71 w 178"/>
                      <a:gd name="T7" fmla="*/ 2 h 178"/>
                      <a:gd name="T8" fmla="*/ 68 w 178"/>
                      <a:gd name="T9" fmla="*/ 3 h 178"/>
                      <a:gd name="T10" fmla="*/ 68 w 178"/>
                      <a:gd name="T11" fmla="*/ 24 h 178"/>
                      <a:gd name="T12" fmla="*/ 149 w 178"/>
                      <a:gd name="T13" fmla="*/ 58 h 178"/>
                      <a:gd name="T14" fmla="*/ 164 w 178"/>
                      <a:gd name="T15" fmla="*/ 43 h 178"/>
                      <a:gd name="T16" fmla="*/ 163 w 178"/>
                      <a:gd name="T17" fmla="*/ 40 h 178"/>
                      <a:gd name="T18" fmla="*/ 152 w 178"/>
                      <a:gd name="T19" fmla="*/ 27 h 178"/>
                      <a:gd name="T20" fmla="*/ 151 w 178"/>
                      <a:gd name="T21" fmla="*/ 26 h 178"/>
                      <a:gd name="T22" fmla="*/ 138 w 178"/>
                      <a:gd name="T23" fmla="*/ 15 h 178"/>
                      <a:gd name="T24" fmla="*/ 135 w 178"/>
                      <a:gd name="T25" fmla="*/ 14 h 178"/>
                      <a:gd name="T26" fmla="*/ 121 w 178"/>
                      <a:gd name="T27" fmla="*/ 28 h 178"/>
                      <a:gd name="T28" fmla="*/ 154 w 178"/>
                      <a:gd name="T29" fmla="*/ 110 h 178"/>
                      <a:gd name="T30" fmla="*/ 175 w 178"/>
                      <a:gd name="T31" fmla="*/ 110 h 178"/>
                      <a:gd name="T32" fmla="*/ 176 w 178"/>
                      <a:gd name="T33" fmla="*/ 107 h 178"/>
                      <a:gd name="T34" fmla="*/ 178 w 178"/>
                      <a:gd name="T35" fmla="*/ 89 h 178"/>
                      <a:gd name="T36" fmla="*/ 176 w 178"/>
                      <a:gd name="T37" fmla="*/ 72 h 178"/>
                      <a:gd name="T38" fmla="*/ 175 w 178"/>
                      <a:gd name="T39" fmla="*/ 69 h 178"/>
                      <a:gd name="T40" fmla="*/ 154 w 178"/>
                      <a:gd name="T41" fmla="*/ 69 h 178"/>
                      <a:gd name="T42" fmla="*/ 120 w 178"/>
                      <a:gd name="T43" fmla="*/ 150 h 178"/>
                      <a:gd name="T44" fmla="*/ 135 w 178"/>
                      <a:gd name="T45" fmla="*/ 165 h 178"/>
                      <a:gd name="T46" fmla="*/ 138 w 178"/>
                      <a:gd name="T47" fmla="*/ 163 h 178"/>
                      <a:gd name="T48" fmla="*/ 151 w 178"/>
                      <a:gd name="T49" fmla="*/ 152 h 178"/>
                      <a:gd name="T50" fmla="*/ 152 w 178"/>
                      <a:gd name="T51" fmla="*/ 152 h 178"/>
                      <a:gd name="T52" fmla="*/ 163 w 178"/>
                      <a:gd name="T53" fmla="*/ 139 h 178"/>
                      <a:gd name="T54" fmla="*/ 164 w 178"/>
                      <a:gd name="T55" fmla="*/ 136 h 178"/>
                      <a:gd name="T56" fmla="*/ 149 w 178"/>
                      <a:gd name="T57" fmla="*/ 121 h 178"/>
                      <a:gd name="T58" fmla="*/ 68 w 178"/>
                      <a:gd name="T59" fmla="*/ 155 h 178"/>
                      <a:gd name="T60" fmla="*/ 68 w 178"/>
                      <a:gd name="T61" fmla="*/ 176 h 178"/>
                      <a:gd name="T62" fmla="*/ 71 w 178"/>
                      <a:gd name="T63" fmla="*/ 176 h 178"/>
                      <a:gd name="T64" fmla="*/ 89 w 178"/>
                      <a:gd name="T65" fmla="*/ 178 h 178"/>
                      <a:gd name="T66" fmla="*/ 89 w 178"/>
                      <a:gd name="T67" fmla="*/ 178 h 178"/>
                      <a:gd name="T68" fmla="*/ 106 w 178"/>
                      <a:gd name="T69" fmla="*/ 176 h 178"/>
                      <a:gd name="T70" fmla="*/ 109 w 178"/>
                      <a:gd name="T71" fmla="*/ 176 h 178"/>
                      <a:gd name="T72" fmla="*/ 109 w 178"/>
                      <a:gd name="T73" fmla="*/ 155 h 178"/>
                      <a:gd name="T74" fmla="*/ 28 w 178"/>
                      <a:gd name="T75" fmla="*/ 121 h 178"/>
                      <a:gd name="T76" fmla="*/ 13 w 178"/>
                      <a:gd name="T77" fmla="*/ 136 h 178"/>
                      <a:gd name="T78" fmla="*/ 15 w 178"/>
                      <a:gd name="T79" fmla="*/ 139 h 178"/>
                      <a:gd name="T80" fmla="*/ 26 w 178"/>
                      <a:gd name="T81" fmla="*/ 152 h 178"/>
                      <a:gd name="T82" fmla="*/ 40 w 178"/>
                      <a:gd name="T83" fmla="*/ 163 h 178"/>
                      <a:gd name="T84" fmla="*/ 42 w 178"/>
                      <a:gd name="T85" fmla="*/ 165 h 178"/>
                      <a:gd name="T86" fmla="*/ 57 w 178"/>
                      <a:gd name="T87" fmla="*/ 150 h 178"/>
                      <a:gd name="T88" fmla="*/ 23 w 178"/>
                      <a:gd name="T89" fmla="*/ 69 h 178"/>
                      <a:gd name="T90" fmla="*/ 2 w 178"/>
                      <a:gd name="T91" fmla="*/ 69 h 178"/>
                      <a:gd name="T92" fmla="*/ 2 w 178"/>
                      <a:gd name="T93" fmla="*/ 72 h 178"/>
                      <a:gd name="T94" fmla="*/ 0 w 178"/>
                      <a:gd name="T95" fmla="*/ 89 h 178"/>
                      <a:gd name="T96" fmla="*/ 2 w 178"/>
                      <a:gd name="T97" fmla="*/ 107 h 178"/>
                      <a:gd name="T98" fmla="*/ 2 w 178"/>
                      <a:gd name="T99" fmla="*/ 110 h 178"/>
                      <a:gd name="T100" fmla="*/ 23 w 178"/>
                      <a:gd name="T101" fmla="*/ 110 h 178"/>
                      <a:gd name="T102" fmla="*/ 57 w 178"/>
                      <a:gd name="T103" fmla="*/ 29 h 178"/>
                      <a:gd name="T104" fmla="*/ 42 w 178"/>
                      <a:gd name="T105" fmla="*/ 14 h 178"/>
                      <a:gd name="T106" fmla="*/ 40 w 178"/>
                      <a:gd name="T107" fmla="*/ 15 h 178"/>
                      <a:gd name="T108" fmla="*/ 15 w 178"/>
                      <a:gd name="T109" fmla="*/ 40 h 178"/>
                      <a:gd name="T110" fmla="*/ 13 w 178"/>
                      <a:gd name="T111" fmla="*/ 43 h 178"/>
                      <a:gd name="T112" fmla="*/ 28 w 178"/>
                      <a:gd name="T113" fmla="*/ 5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8" h="178">
                        <a:moveTo>
                          <a:pt x="109" y="24"/>
                        </a:moveTo>
                        <a:cubicBezTo>
                          <a:pt x="109" y="3"/>
                          <a:pt x="109" y="3"/>
                          <a:pt x="109" y="3"/>
                        </a:cubicBezTo>
                        <a:cubicBezTo>
                          <a:pt x="106" y="2"/>
                          <a:pt x="106" y="2"/>
                          <a:pt x="106" y="2"/>
                        </a:cubicBezTo>
                        <a:cubicBezTo>
                          <a:pt x="95" y="0"/>
                          <a:pt x="83" y="0"/>
                          <a:pt x="71" y="2"/>
                        </a:cubicBezTo>
                        <a:cubicBezTo>
                          <a:pt x="68" y="3"/>
                          <a:pt x="68" y="3"/>
                          <a:pt x="68" y="3"/>
                        </a:cubicBezTo>
                        <a:cubicBezTo>
                          <a:pt x="68" y="24"/>
                          <a:pt x="68" y="24"/>
                          <a:pt x="68" y="24"/>
                        </a:cubicBezTo>
                        <a:moveTo>
                          <a:pt x="149" y="58"/>
                        </a:moveTo>
                        <a:cubicBezTo>
                          <a:pt x="164" y="43"/>
                          <a:pt x="164" y="43"/>
                          <a:pt x="164" y="43"/>
                        </a:cubicBezTo>
                        <a:cubicBezTo>
                          <a:pt x="163" y="40"/>
                          <a:pt x="163" y="40"/>
                          <a:pt x="163" y="40"/>
                        </a:cubicBezTo>
                        <a:cubicBezTo>
                          <a:pt x="159" y="35"/>
                          <a:pt x="156" y="31"/>
                          <a:pt x="152" y="27"/>
                        </a:cubicBezTo>
                        <a:cubicBezTo>
                          <a:pt x="151" y="26"/>
                          <a:pt x="151" y="26"/>
                          <a:pt x="151" y="26"/>
                        </a:cubicBezTo>
                        <a:cubicBezTo>
                          <a:pt x="147" y="22"/>
                          <a:pt x="143" y="19"/>
                          <a:pt x="138" y="15"/>
                        </a:cubicBezTo>
                        <a:cubicBezTo>
                          <a:pt x="135" y="14"/>
                          <a:pt x="135" y="14"/>
                          <a:pt x="135" y="14"/>
                        </a:cubicBezTo>
                        <a:cubicBezTo>
                          <a:pt x="121" y="28"/>
                          <a:pt x="121" y="28"/>
                          <a:pt x="121" y="28"/>
                        </a:cubicBezTo>
                        <a:moveTo>
                          <a:pt x="154" y="110"/>
                        </a:moveTo>
                        <a:cubicBezTo>
                          <a:pt x="175" y="110"/>
                          <a:pt x="175" y="110"/>
                          <a:pt x="175" y="110"/>
                        </a:cubicBezTo>
                        <a:cubicBezTo>
                          <a:pt x="176" y="107"/>
                          <a:pt x="176" y="107"/>
                          <a:pt x="176" y="107"/>
                        </a:cubicBezTo>
                        <a:cubicBezTo>
                          <a:pt x="177" y="101"/>
                          <a:pt x="178" y="95"/>
                          <a:pt x="178" y="89"/>
                        </a:cubicBezTo>
                        <a:cubicBezTo>
                          <a:pt x="178" y="83"/>
                          <a:pt x="177" y="78"/>
                          <a:pt x="176" y="72"/>
                        </a:cubicBezTo>
                        <a:cubicBezTo>
                          <a:pt x="175" y="69"/>
                          <a:pt x="175" y="69"/>
                          <a:pt x="175" y="69"/>
                        </a:cubicBezTo>
                        <a:cubicBezTo>
                          <a:pt x="154" y="69"/>
                          <a:pt x="154" y="69"/>
                          <a:pt x="154" y="69"/>
                        </a:cubicBezTo>
                        <a:moveTo>
                          <a:pt x="120" y="150"/>
                        </a:moveTo>
                        <a:cubicBezTo>
                          <a:pt x="135" y="165"/>
                          <a:pt x="135" y="165"/>
                          <a:pt x="135" y="165"/>
                        </a:cubicBezTo>
                        <a:cubicBezTo>
                          <a:pt x="138" y="163"/>
                          <a:pt x="138" y="163"/>
                          <a:pt x="138" y="163"/>
                        </a:cubicBezTo>
                        <a:cubicBezTo>
                          <a:pt x="143" y="160"/>
                          <a:pt x="147" y="156"/>
                          <a:pt x="151" y="152"/>
                        </a:cubicBezTo>
                        <a:cubicBezTo>
                          <a:pt x="152" y="152"/>
                          <a:pt x="152" y="152"/>
                          <a:pt x="152" y="152"/>
                        </a:cubicBezTo>
                        <a:cubicBezTo>
                          <a:pt x="156" y="148"/>
                          <a:pt x="159" y="143"/>
                          <a:pt x="163" y="139"/>
                        </a:cubicBezTo>
                        <a:cubicBezTo>
                          <a:pt x="164" y="136"/>
                          <a:pt x="164" y="136"/>
                          <a:pt x="164" y="136"/>
                        </a:cubicBezTo>
                        <a:cubicBezTo>
                          <a:pt x="149" y="121"/>
                          <a:pt x="149" y="121"/>
                          <a:pt x="149" y="121"/>
                        </a:cubicBezTo>
                        <a:moveTo>
                          <a:pt x="68" y="155"/>
                        </a:moveTo>
                        <a:cubicBezTo>
                          <a:pt x="68" y="176"/>
                          <a:pt x="68" y="176"/>
                          <a:pt x="68" y="176"/>
                        </a:cubicBezTo>
                        <a:cubicBezTo>
                          <a:pt x="71" y="176"/>
                          <a:pt x="71" y="176"/>
                          <a:pt x="71" y="176"/>
                        </a:cubicBezTo>
                        <a:cubicBezTo>
                          <a:pt x="77" y="178"/>
                          <a:pt x="83" y="178"/>
                          <a:pt x="89" y="178"/>
                        </a:cubicBezTo>
                        <a:cubicBezTo>
                          <a:pt x="89" y="178"/>
                          <a:pt x="89" y="178"/>
                          <a:pt x="89" y="178"/>
                        </a:cubicBezTo>
                        <a:cubicBezTo>
                          <a:pt x="95" y="178"/>
                          <a:pt x="101" y="178"/>
                          <a:pt x="106" y="176"/>
                        </a:cubicBezTo>
                        <a:cubicBezTo>
                          <a:pt x="109" y="176"/>
                          <a:pt x="109" y="176"/>
                          <a:pt x="109" y="176"/>
                        </a:cubicBezTo>
                        <a:cubicBezTo>
                          <a:pt x="109" y="155"/>
                          <a:pt x="109" y="155"/>
                          <a:pt x="109" y="155"/>
                        </a:cubicBezTo>
                        <a:moveTo>
                          <a:pt x="28" y="121"/>
                        </a:moveTo>
                        <a:cubicBezTo>
                          <a:pt x="13" y="136"/>
                          <a:pt x="13" y="136"/>
                          <a:pt x="13" y="136"/>
                        </a:cubicBezTo>
                        <a:cubicBezTo>
                          <a:pt x="15" y="139"/>
                          <a:pt x="15" y="139"/>
                          <a:pt x="15" y="139"/>
                        </a:cubicBezTo>
                        <a:cubicBezTo>
                          <a:pt x="18" y="143"/>
                          <a:pt x="22" y="148"/>
                          <a:pt x="26" y="152"/>
                        </a:cubicBezTo>
                        <a:cubicBezTo>
                          <a:pt x="30" y="156"/>
                          <a:pt x="35" y="160"/>
                          <a:pt x="40" y="163"/>
                        </a:cubicBezTo>
                        <a:cubicBezTo>
                          <a:pt x="42" y="165"/>
                          <a:pt x="42" y="165"/>
                          <a:pt x="42" y="165"/>
                        </a:cubicBezTo>
                        <a:cubicBezTo>
                          <a:pt x="57" y="150"/>
                          <a:pt x="57" y="150"/>
                          <a:pt x="57" y="150"/>
                        </a:cubicBezTo>
                        <a:moveTo>
                          <a:pt x="23" y="69"/>
                        </a:moveTo>
                        <a:cubicBezTo>
                          <a:pt x="2" y="69"/>
                          <a:pt x="2" y="69"/>
                          <a:pt x="2" y="69"/>
                        </a:cubicBezTo>
                        <a:cubicBezTo>
                          <a:pt x="2" y="72"/>
                          <a:pt x="2" y="72"/>
                          <a:pt x="2" y="72"/>
                        </a:cubicBezTo>
                        <a:cubicBezTo>
                          <a:pt x="1" y="78"/>
                          <a:pt x="0" y="84"/>
                          <a:pt x="0" y="89"/>
                        </a:cubicBezTo>
                        <a:cubicBezTo>
                          <a:pt x="0" y="95"/>
                          <a:pt x="1" y="101"/>
                          <a:pt x="2" y="107"/>
                        </a:cubicBezTo>
                        <a:cubicBezTo>
                          <a:pt x="2" y="110"/>
                          <a:pt x="2" y="110"/>
                          <a:pt x="2" y="110"/>
                        </a:cubicBezTo>
                        <a:cubicBezTo>
                          <a:pt x="23" y="110"/>
                          <a:pt x="23" y="110"/>
                          <a:pt x="23" y="110"/>
                        </a:cubicBezTo>
                        <a:moveTo>
                          <a:pt x="57" y="29"/>
                        </a:moveTo>
                        <a:cubicBezTo>
                          <a:pt x="42" y="14"/>
                          <a:pt x="42" y="14"/>
                          <a:pt x="42" y="14"/>
                        </a:cubicBezTo>
                        <a:cubicBezTo>
                          <a:pt x="40" y="15"/>
                          <a:pt x="40" y="15"/>
                          <a:pt x="40" y="15"/>
                        </a:cubicBezTo>
                        <a:cubicBezTo>
                          <a:pt x="30" y="22"/>
                          <a:pt x="21" y="30"/>
                          <a:pt x="15" y="40"/>
                        </a:cubicBezTo>
                        <a:cubicBezTo>
                          <a:pt x="13" y="43"/>
                          <a:pt x="13" y="43"/>
                          <a:pt x="13" y="43"/>
                        </a:cubicBezTo>
                        <a:cubicBezTo>
                          <a:pt x="28" y="58"/>
                          <a:pt x="28" y="58"/>
                          <a:pt x="28" y="58"/>
                        </a:cubicBezTo>
                      </a:path>
                    </a:pathLst>
                  </a:cu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sp>
                <p:nvSpPr>
                  <p:cNvPr id="40" name="Oval 6"/>
                  <p:cNvSpPr>
                    <a:spLocks noChangeArrowheads="1"/>
                  </p:cNvSpPr>
                  <p:nvPr/>
                </p:nvSpPr>
                <p:spPr bwMode="auto">
                  <a:xfrm>
                    <a:off x="8761454" y="5832324"/>
                    <a:ext cx="420687" cy="423863"/>
                  </a:xfrm>
                  <a:prstGeom prst="ellipse">
                    <a:avLst/>
                  </a:prstGeom>
                  <a:noFill/>
                  <a:ln w="2222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grpSp>
            <p:sp>
              <p:nvSpPr>
                <p:cNvPr id="38" name="Freeform 21"/>
                <p:cNvSpPr>
                  <a:spLocks/>
                </p:cNvSpPr>
                <p:nvPr/>
              </p:nvSpPr>
              <p:spPr bwMode="auto">
                <a:xfrm>
                  <a:off x="5837798" y="5789917"/>
                  <a:ext cx="820045" cy="989338"/>
                </a:xfrm>
                <a:custGeom>
                  <a:avLst/>
                  <a:gdLst>
                    <a:gd name="T0" fmla="*/ 74 w 352"/>
                    <a:gd name="T1" fmla="*/ 425 h 425"/>
                    <a:gd name="T2" fmla="*/ 74 w 352"/>
                    <a:gd name="T3" fmla="*/ 332 h 425"/>
                    <a:gd name="T4" fmla="*/ 48 w 352"/>
                    <a:gd name="T5" fmla="*/ 273 h 425"/>
                    <a:gd name="T6" fmla="*/ 0 w 352"/>
                    <a:gd name="T7" fmla="*/ 140 h 425"/>
                    <a:gd name="T8" fmla="*/ 159 w 352"/>
                    <a:gd name="T9" fmla="*/ 0 h 425"/>
                    <a:gd name="T10" fmla="*/ 169 w 352"/>
                    <a:gd name="T11" fmla="*/ 1 h 425"/>
                    <a:gd name="T12" fmla="*/ 304 w 352"/>
                    <a:gd name="T13" fmla="*/ 115 h 425"/>
                    <a:gd name="T14" fmla="*/ 337 w 352"/>
                    <a:gd name="T15" fmla="*/ 189 h 425"/>
                    <a:gd name="T16" fmla="*/ 348 w 352"/>
                    <a:gd name="T17" fmla="*/ 222 h 425"/>
                    <a:gd name="T18" fmla="*/ 336 w 352"/>
                    <a:gd name="T19" fmla="*/ 228 h 425"/>
                    <a:gd name="T20" fmla="*/ 332 w 352"/>
                    <a:gd name="T21" fmla="*/ 228 h 425"/>
                    <a:gd name="T22" fmla="*/ 332 w 352"/>
                    <a:gd name="T23" fmla="*/ 228 h 425"/>
                    <a:gd name="T24" fmla="*/ 326 w 352"/>
                    <a:gd name="T25" fmla="*/ 236 h 425"/>
                    <a:gd name="T26" fmla="*/ 326 w 352"/>
                    <a:gd name="T27" fmla="*/ 236 h 425"/>
                    <a:gd name="T28" fmla="*/ 330 w 352"/>
                    <a:gd name="T29" fmla="*/ 280 h 425"/>
                    <a:gd name="T30" fmla="*/ 330 w 352"/>
                    <a:gd name="T31" fmla="*/ 280 h 425"/>
                    <a:gd name="T32" fmla="*/ 330 w 352"/>
                    <a:gd name="T33" fmla="*/ 283 h 425"/>
                    <a:gd name="T34" fmla="*/ 330 w 352"/>
                    <a:gd name="T35" fmla="*/ 287 h 425"/>
                    <a:gd name="T36" fmla="*/ 330 w 352"/>
                    <a:gd name="T37" fmla="*/ 287 h 425"/>
                    <a:gd name="T38" fmla="*/ 330 w 352"/>
                    <a:gd name="T39" fmla="*/ 303 h 425"/>
                    <a:gd name="T40" fmla="*/ 304 w 352"/>
                    <a:gd name="T41" fmla="*/ 330 h 425"/>
                    <a:gd name="T42" fmla="*/ 303 w 352"/>
                    <a:gd name="T43" fmla="*/ 330 h 425"/>
                    <a:gd name="T44" fmla="*/ 249 w 352"/>
                    <a:gd name="T45" fmla="*/ 339 h 425"/>
                    <a:gd name="T46" fmla="*/ 247 w 352"/>
                    <a:gd name="T47" fmla="*/ 341 h 425"/>
                    <a:gd name="T48" fmla="*/ 236 w 352"/>
                    <a:gd name="T49" fmla="*/ 413 h 425"/>
                    <a:gd name="T50" fmla="*/ 236 w 352"/>
                    <a:gd name="T51"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2" h="425">
                      <a:moveTo>
                        <a:pt x="74" y="425"/>
                      </a:moveTo>
                      <a:cubicBezTo>
                        <a:pt x="74" y="332"/>
                        <a:pt x="74" y="332"/>
                        <a:pt x="74" y="332"/>
                      </a:cubicBezTo>
                      <a:cubicBezTo>
                        <a:pt x="74" y="310"/>
                        <a:pt x="63" y="294"/>
                        <a:pt x="48" y="273"/>
                      </a:cubicBezTo>
                      <a:cubicBezTo>
                        <a:pt x="26" y="244"/>
                        <a:pt x="0" y="208"/>
                        <a:pt x="0" y="140"/>
                      </a:cubicBezTo>
                      <a:cubicBezTo>
                        <a:pt x="0" y="72"/>
                        <a:pt x="42" y="0"/>
                        <a:pt x="159" y="0"/>
                      </a:cubicBezTo>
                      <a:cubicBezTo>
                        <a:pt x="161" y="0"/>
                        <a:pt x="165" y="0"/>
                        <a:pt x="169" y="1"/>
                      </a:cubicBezTo>
                      <a:cubicBezTo>
                        <a:pt x="252" y="3"/>
                        <a:pt x="303" y="64"/>
                        <a:pt x="304" y="115"/>
                      </a:cubicBezTo>
                      <a:cubicBezTo>
                        <a:pt x="305" y="137"/>
                        <a:pt x="325" y="169"/>
                        <a:pt x="337" y="189"/>
                      </a:cubicBezTo>
                      <a:cubicBezTo>
                        <a:pt x="348" y="208"/>
                        <a:pt x="352" y="215"/>
                        <a:pt x="348" y="222"/>
                      </a:cubicBezTo>
                      <a:cubicBezTo>
                        <a:pt x="346" y="226"/>
                        <a:pt x="341" y="228"/>
                        <a:pt x="336" y="228"/>
                      </a:cubicBezTo>
                      <a:cubicBezTo>
                        <a:pt x="335" y="228"/>
                        <a:pt x="333" y="228"/>
                        <a:pt x="332" y="228"/>
                      </a:cubicBezTo>
                      <a:cubicBezTo>
                        <a:pt x="332" y="228"/>
                        <a:pt x="332" y="228"/>
                        <a:pt x="332" y="228"/>
                      </a:cubicBezTo>
                      <a:cubicBezTo>
                        <a:pt x="328" y="228"/>
                        <a:pt x="326" y="232"/>
                        <a:pt x="326" y="236"/>
                      </a:cubicBezTo>
                      <a:cubicBezTo>
                        <a:pt x="326" y="236"/>
                        <a:pt x="326" y="236"/>
                        <a:pt x="326" y="236"/>
                      </a:cubicBezTo>
                      <a:cubicBezTo>
                        <a:pt x="330" y="280"/>
                        <a:pt x="330" y="280"/>
                        <a:pt x="330" y="280"/>
                      </a:cubicBezTo>
                      <a:cubicBezTo>
                        <a:pt x="330" y="280"/>
                        <a:pt x="330" y="280"/>
                        <a:pt x="330" y="280"/>
                      </a:cubicBezTo>
                      <a:cubicBezTo>
                        <a:pt x="330" y="283"/>
                        <a:pt x="330" y="283"/>
                        <a:pt x="330" y="283"/>
                      </a:cubicBezTo>
                      <a:cubicBezTo>
                        <a:pt x="330" y="287"/>
                        <a:pt x="330" y="287"/>
                        <a:pt x="330" y="287"/>
                      </a:cubicBezTo>
                      <a:cubicBezTo>
                        <a:pt x="330" y="287"/>
                        <a:pt x="330" y="287"/>
                        <a:pt x="330" y="287"/>
                      </a:cubicBezTo>
                      <a:cubicBezTo>
                        <a:pt x="330" y="287"/>
                        <a:pt x="330" y="294"/>
                        <a:pt x="330" y="303"/>
                      </a:cubicBezTo>
                      <a:cubicBezTo>
                        <a:pt x="331" y="317"/>
                        <a:pt x="319" y="330"/>
                        <a:pt x="304" y="330"/>
                      </a:cubicBezTo>
                      <a:cubicBezTo>
                        <a:pt x="303" y="330"/>
                        <a:pt x="303" y="330"/>
                        <a:pt x="303" y="330"/>
                      </a:cubicBezTo>
                      <a:cubicBezTo>
                        <a:pt x="269" y="330"/>
                        <a:pt x="252" y="334"/>
                        <a:pt x="249" y="339"/>
                      </a:cubicBezTo>
                      <a:cubicBezTo>
                        <a:pt x="247" y="341"/>
                        <a:pt x="247" y="341"/>
                        <a:pt x="247" y="341"/>
                      </a:cubicBezTo>
                      <a:cubicBezTo>
                        <a:pt x="240" y="354"/>
                        <a:pt x="236" y="380"/>
                        <a:pt x="236" y="413"/>
                      </a:cubicBezTo>
                      <a:cubicBezTo>
                        <a:pt x="236" y="425"/>
                        <a:pt x="236" y="425"/>
                        <a:pt x="236" y="425"/>
                      </a:cubicBezTo>
                    </a:path>
                  </a:pathLst>
                </a:custGeom>
                <a:noFill/>
                <a:ln w="2222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894" tIns="30447" rIns="60894" bIns="30447" numCol="1" anchor="t" anchorCtr="0" compatLnSpc="1">
                  <a:prstTxWarp prst="textNoShape">
                    <a:avLst/>
                  </a:prstTxWarp>
                </a:bodyPr>
                <a:lstStyle/>
                <a:p>
                  <a:endParaRPr lang="en-US" sz="1199"/>
                </a:p>
              </p:txBody>
            </p:sp>
          </p:grpSp>
          <p:sp>
            <p:nvSpPr>
              <p:cNvPr id="23" name="צורה חופשית 128"/>
              <p:cNvSpPr/>
              <p:nvPr/>
            </p:nvSpPr>
            <p:spPr>
              <a:xfrm rot="2469642">
                <a:off x="1313407" y="4947968"/>
                <a:ext cx="3827412" cy="3827414"/>
              </a:xfrm>
              <a:custGeom>
                <a:avLst/>
                <a:gdLst>
                  <a:gd name="connsiteX0" fmla="*/ 0 w 3133764"/>
                  <a:gd name="connsiteY0" fmla="*/ 0 h 1515986"/>
                  <a:gd name="connsiteX1" fmla="*/ 3133764 w 3133764"/>
                  <a:gd name="connsiteY1" fmla="*/ 0 h 1515986"/>
                  <a:gd name="connsiteX2" fmla="*/ 3133764 w 3133764"/>
                  <a:gd name="connsiteY2" fmla="*/ 1515986 h 1515986"/>
                  <a:gd name="connsiteX3" fmla="*/ 0 w 3133764"/>
                  <a:gd name="connsiteY3" fmla="*/ 1515986 h 1515986"/>
                  <a:gd name="connsiteX4" fmla="*/ 0 w 3133764"/>
                  <a:gd name="connsiteY4" fmla="*/ 0 h 15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64" h="1515986">
                    <a:moveTo>
                      <a:pt x="0" y="0"/>
                    </a:moveTo>
                    <a:lnTo>
                      <a:pt x="3133764" y="0"/>
                    </a:lnTo>
                    <a:lnTo>
                      <a:pt x="3133764" y="1515986"/>
                    </a:lnTo>
                    <a:lnTo>
                      <a:pt x="0" y="1515986"/>
                    </a:lnTo>
                    <a:lnTo>
                      <a:pt x="0" y="0"/>
                    </a:lnTo>
                    <a:close/>
                  </a:path>
                </a:pathLst>
              </a:custGeom>
              <a:noFill/>
              <a:ln w="28575"/>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1" vert="horz" wrap="square" lIns="35522" tIns="35522" rIns="35522" bIns="35522" numCol="1" spcCol="1270" anchor="ctr" anchorCtr="0">
                <a:prstTxWarp prst="textArchUp">
                  <a:avLst/>
                </a:prstTxWarp>
                <a:noAutofit/>
              </a:bodyPr>
              <a:lstStyle/>
              <a:p>
                <a:pPr algn="ctr" defTabSz="739981">
                  <a:lnSpc>
                    <a:spcPct val="70000"/>
                  </a:lnSpc>
                  <a:spcAft>
                    <a:spcPct val="35000"/>
                  </a:spcAft>
                </a:pPr>
                <a:r>
                  <a:rPr lang="en-US" sz="1731" dirty="0"/>
                  <a:t>visor/</a:t>
                </a:r>
                <a:r>
                  <a:rPr lang="en-US" sz="1731" dirty="0" err="1"/>
                  <a:t>evaluatbrate</a:t>
                </a:r>
                <a:r>
                  <a:rPr lang="en-US" sz="1731" dirty="0"/>
                  <a:t> on </a:t>
                </a:r>
                <a:endParaRPr lang="en-US" sz="1731" dirty="0">
                  <a:latin typeface="Helvetica" panose="00000400000000000000" pitchFamily="2" charset="0"/>
                </a:endParaRPr>
              </a:p>
            </p:txBody>
          </p:sp>
          <p:grpSp>
            <p:nvGrpSpPr>
              <p:cNvPr id="24" name="Group 23">
                <a:extLst>
                  <a:ext uri="{FF2B5EF4-FFF2-40B4-BE49-F238E27FC236}">
                    <a16:creationId xmlns="" xmlns:a16="http://schemas.microsoft.com/office/drawing/2014/main" id="{77437AC7-5360-4085-90D2-225FE5970AEB}"/>
                  </a:ext>
                </a:extLst>
              </p:cNvPr>
              <p:cNvGrpSpPr/>
              <p:nvPr/>
            </p:nvGrpSpPr>
            <p:grpSpPr>
              <a:xfrm>
                <a:off x="176362" y="3963769"/>
                <a:ext cx="5740070" cy="5733076"/>
                <a:chOff x="168664" y="3944313"/>
                <a:chExt cx="5740070" cy="5733076"/>
              </a:xfrm>
            </p:grpSpPr>
            <p:sp>
              <p:nvSpPr>
                <p:cNvPr id="25" name="חץ מעגלי 9"/>
                <p:cNvSpPr/>
                <p:nvPr/>
              </p:nvSpPr>
              <p:spPr>
                <a:xfrm rot="11233512">
                  <a:off x="213037" y="6640676"/>
                  <a:ext cx="3541518" cy="2562364"/>
                </a:xfrm>
                <a:custGeom>
                  <a:avLst/>
                  <a:gdLst>
                    <a:gd name="connsiteX0" fmla="*/ 1224 w 4136694"/>
                    <a:gd name="connsiteY0" fmla="*/ 157570 h 2992986"/>
                    <a:gd name="connsiteX1" fmla="*/ 0 w 4136694"/>
                    <a:gd name="connsiteY1" fmla="*/ 153903 h 2992986"/>
                    <a:gd name="connsiteX2" fmla="*/ 125436 w 4136694"/>
                    <a:gd name="connsiteY2" fmla="*/ 115549 h 2992986"/>
                    <a:gd name="connsiteX3" fmla="*/ 1224 w 4136694"/>
                    <a:gd name="connsiteY3" fmla="*/ 157570 h 2992986"/>
                    <a:gd name="connsiteX4" fmla="*/ 3441836 w 4136694"/>
                    <a:gd name="connsiteY4" fmla="*/ 2992986 h 2992986"/>
                    <a:gd name="connsiteX5" fmla="*/ 2474149 w 4136694"/>
                    <a:gd name="connsiteY5" fmla="*/ 2179488 h 2992986"/>
                    <a:gd name="connsiteX6" fmla="*/ 2769028 w 4136694"/>
                    <a:gd name="connsiteY6" fmla="*/ 2179488 h 2992986"/>
                    <a:gd name="connsiteX7" fmla="*/ 480962 w 4136694"/>
                    <a:gd name="connsiteY7" fmla="*/ 1054749 h 2992986"/>
                    <a:gd name="connsiteX8" fmla="*/ 537931 w 4136694"/>
                    <a:gd name="connsiteY8" fmla="*/ 516796 h 2992986"/>
                    <a:gd name="connsiteX9" fmla="*/ 419130 w 4136694"/>
                    <a:gd name="connsiteY9" fmla="*/ 47413 h 2992986"/>
                    <a:gd name="connsiteX10" fmla="*/ 2347797 w 4136694"/>
                    <a:gd name="connsiteY10" fmla="*/ 347283 h 2992986"/>
                    <a:gd name="connsiteX11" fmla="*/ 3828529 w 4136694"/>
                    <a:gd name="connsiteY11" fmla="*/ 2179489 h 2992986"/>
                    <a:gd name="connsiteX12" fmla="*/ 4136694 w 4136694"/>
                    <a:gd name="connsiteY12" fmla="*/ 2179488 h 2992986"/>
                    <a:gd name="connsiteX13" fmla="*/ 3441836 w 4136694"/>
                    <a:gd name="connsiteY13" fmla="*/ 2992986 h 29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6694" h="2992986">
                      <a:moveTo>
                        <a:pt x="1224" y="157570"/>
                      </a:moveTo>
                      <a:lnTo>
                        <a:pt x="0" y="153903"/>
                      </a:lnTo>
                      <a:lnTo>
                        <a:pt x="125436" y="115549"/>
                      </a:lnTo>
                      <a:lnTo>
                        <a:pt x="1224" y="157570"/>
                      </a:lnTo>
                      <a:close/>
                      <a:moveTo>
                        <a:pt x="3441836" y="2992986"/>
                      </a:moveTo>
                      <a:lnTo>
                        <a:pt x="2474149" y="2179488"/>
                      </a:lnTo>
                      <a:lnTo>
                        <a:pt x="2769028" y="2179488"/>
                      </a:lnTo>
                      <a:cubicBezTo>
                        <a:pt x="2373998" y="1295217"/>
                        <a:pt x="1406527" y="830036"/>
                        <a:pt x="480962" y="1054749"/>
                      </a:cubicBezTo>
                      <a:lnTo>
                        <a:pt x="537931" y="516796"/>
                      </a:lnTo>
                      <a:cubicBezTo>
                        <a:pt x="361635" y="366211"/>
                        <a:pt x="595426" y="197998"/>
                        <a:pt x="419130" y="47413"/>
                      </a:cubicBezTo>
                      <a:cubicBezTo>
                        <a:pt x="1073386" y="-70597"/>
                        <a:pt x="1752915" y="32545"/>
                        <a:pt x="2347797" y="347283"/>
                      </a:cubicBezTo>
                      <a:cubicBezTo>
                        <a:pt x="3071065" y="729947"/>
                        <a:pt x="3606140" y="1392030"/>
                        <a:pt x="3828529" y="2179489"/>
                      </a:cubicBezTo>
                      <a:lnTo>
                        <a:pt x="4136694" y="2179488"/>
                      </a:lnTo>
                      <a:lnTo>
                        <a:pt x="3441836" y="2992986"/>
                      </a:lnTo>
                      <a:close/>
                    </a:path>
                  </a:pathLst>
                </a:cu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70000"/>
                    </a:lnSpc>
                  </a:pPr>
                  <a:endParaRPr lang="he-IL" sz="1731">
                    <a:solidFill>
                      <a:schemeClr val="bg1"/>
                    </a:solidFill>
                  </a:endParaRPr>
                </a:p>
              </p:txBody>
            </p:sp>
            <p:grpSp>
              <p:nvGrpSpPr>
                <p:cNvPr id="26" name="Group 25">
                  <a:extLst>
                    <a:ext uri="{FF2B5EF4-FFF2-40B4-BE49-F238E27FC236}">
                      <a16:creationId xmlns="" xmlns:a16="http://schemas.microsoft.com/office/drawing/2014/main" id="{91524ED6-B79C-4DCB-BF6C-079D606F5FE2}"/>
                    </a:ext>
                  </a:extLst>
                </p:cNvPr>
                <p:cNvGrpSpPr/>
                <p:nvPr/>
              </p:nvGrpSpPr>
              <p:grpSpPr>
                <a:xfrm>
                  <a:off x="168664" y="3944313"/>
                  <a:ext cx="5693373" cy="5693375"/>
                  <a:chOff x="168664" y="3944313"/>
                  <a:chExt cx="5693373" cy="5693375"/>
                </a:xfrm>
              </p:grpSpPr>
              <p:sp>
                <p:nvSpPr>
                  <p:cNvPr id="35" name="חץ מעגלי 35"/>
                  <p:cNvSpPr/>
                  <p:nvPr/>
                </p:nvSpPr>
                <p:spPr>
                  <a:xfrm rot="5833512">
                    <a:off x="168663" y="3944314"/>
                    <a:ext cx="5693375" cy="5693373"/>
                  </a:xfrm>
                  <a:prstGeom prst="circularArrow">
                    <a:avLst>
                      <a:gd name="adj1" fmla="val 15018"/>
                      <a:gd name="adj2" fmla="val 1142319"/>
                      <a:gd name="adj3" fmla="val 20457681"/>
                      <a:gd name="adj4" fmla="val 15092098"/>
                      <a:gd name="adj5" fmla="val 12500"/>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70000"/>
                      </a:lnSpc>
                    </a:pPr>
                    <a:endParaRPr lang="he-IL" sz="1731">
                      <a:solidFill>
                        <a:schemeClr val="bg1"/>
                      </a:solidFill>
                    </a:endParaRPr>
                  </a:p>
                </p:txBody>
              </p:sp>
              <p:sp>
                <p:nvSpPr>
                  <p:cNvPr id="36" name="צורה חופשית 36"/>
                  <p:cNvSpPr/>
                  <p:nvPr/>
                </p:nvSpPr>
                <p:spPr>
                  <a:xfrm rot="18756477">
                    <a:off x="1014653" y="4821980"/>
                    <a:ext cx="4210071" cy="4210070"/>
                  </a:xfrm>
                  <a:custGeom>
                    <a:avLst/>
                    <a:gdLst>
                      <a:gd name="connsiteX0" fmla="*/ 0 w 3133764"/>
                      <a:gd name="connsiteY0" fmla="*/ 0 h 1515986"/>
                      <a:gd name="connsiteX1" fmla="*/ 3133764 w 3133764"/>
                      <a:gd name="connsiteY1" fmla="*/ 0 h 1515986"/>
                      <a:gd name="connsiteX2" fmla="*/ 3133764 w 3133764"/>
                      <a:gd name="connsiteY2" fmla="*/ 1515986 h 1515986"/>
                      <a:gd name="connsiteX3" fmla="*/ 0 w 3133764"/>
                      <a:gd name="connsiteY3" fmla="*/ 1515986 h 1515986"/>
                      <a:gd name="connsiteX4" fmla="*/ 0 w 3133764"/>
                      <a:gd name="connsiteY4" fmla="*/ 0 h 15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64" h="1515986">
                        <a:moveTo>
                          <a:pt x="0" y="0"/>
                        </a:moveTo>
                        <a:lnTo>
                          <a:pt x="3133764" y="0"/>
                        </a:lnTo>
                        <a:lnTo>
                          <a:pt x="3133764" y="1515986"/>
                        </a:lnTo>
                        <a:lnTo>
                          <a:pt x="0" y="1515986"/>
                        </a:lnTo>
                        <a:lnTo>
                          <a:pt x="0" y="0"/>
                        </a:lnTo>
                        <a:close/>
                      </a:path>
                    </a:pathLst>
                  </a:custGeom>
                  <a:noFill/>
                  <a:ln w="28575">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1" vert="horz" wrap="square" lIns="60894" tIns="60894" rIns="60894" bIns="60894" numCol="1" spcCol="1270" anchor="ctr" anchorCtr="0">
                    <a:prstTxWarp prst="textArchDown">
                      <a:avLst/>
                    </a:prstTxWarp>
                    <a:noAutofit/>
                  </a:bodyPr>
                  <a:lstStyle/>
                  <a:p>
                    <a:pPr algn="ctr" defTabSz="710382">
                      <a:lnSpc>
                        <a:spcPct val="70000"/>
                      </a:lnSpc>
                      <a:spcBef>
                        <a:spcPct val="0"/>
                      </a:spcBef>
                      <a:spcAft>
                        <a:spcPct val="35000"/>
                      </a:spcAft>
                    </a:pPr>
                    <a:r>
                      <a:rPr lang="en-US" sz="1731" dirty="0">
                        <a:solidFill>
                          <a:schemeClr val="bg1"/>
                        </a:solidFill>
                      </a:rPr>
                      <a:t>Calibrate</a:t>
                    </a:r>
                    <a:endParaRPr lang="en-US" sz="1731" dirty="0">
                      <a:solidFill>
                        <a:schemeClr val="bg1"/>
                      </a:solidFill>
                      <a:latin typeface="Helvetica" panose="00000400000000000000" pitchFamily="2" charset="0"/>
                    </a:endParaRPr>
                  </a:p>
                </p:txBody>
              </p:sp>
            </p:grpSp>
            <p:grpSp>
              <p:nvGrpSpPr>
                <p:cNvPr id="27" name="קבוצה 32"/>
                <p:cNvGrpSpPr/>
                <p:nvPr/>
              </p:nvGrpSpPr>
              <p:grpSpPr>
                <a:xfrm>
                  <a:off x="215361" y="3984014"/>
                  <a:ext cx="5693373" cy="5693375"/>
                  <a:chOff x="1166590" y="1212685"/>
                  <a:chExt cx="8046720" cy="8046721"/>
                </a:xfrm>
              </p:grpSpPr>
              <p:sp>
                <p:nvSpPr>
                  <p:cNvPr id="33" name="חץ מעגלי 33"/>
                  <p:cNvSpPr/>
                  <p:nvPr/>
                </p:nvSpPr>
                <p:spPr>
                  <a:xfrm rot="433512">
                    <a:off x="1166590" y="1212685"/>
                    <a:ext cx="8046720" cy="8046721"/>
                  </a:xfrm>
                  <a:prstGeom prst="circularArrow">
                    <a:avLst>
                      <a:gd name="adj1" fmla="val 15226"/>
                      <a:gd name="adj2" fmla="val 852601"/>
                      <a:gd name="adj3" fmla="val 20319357"/>
                      <a:gd name="adj4" fmla="val 15092098"/>
                      <a:gd name="adj5" fmla="val 12500"/>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70000"/>
                      </a:lnSpc>
                    </a:pPr>
                    <a:endParaRPr lang="he-IL" sz="1731">
                      <a:solidFill>
                        <a:schemeClr val="bg1"/>
                      </a:solidFill>
                    </a:endParaRPr>
                  </a:p>
                </p:txBody>
              </p:sp>
              <p:sp>
                <p:nvSpPr>
                  <p:cNvPr id="34" name="צורה חופשית 34"/>
                  <p:cNvSpPr/>
                  <p:nvPr/>
                </p:nvSpPr>
                <p:spPr>
                  <a:xfrm rot="2723714">
                    <a:off x="1866386" y="2214225"/>
                    <a:ext cx="5950413" cy="5950415"/>
                  </a:xfrm>
                  <a:custGeom>
                    <a:avLst/>
                    <a:gdLst>
                      <a:gd name="connsiteX0" fmla="*/ 0 w 3133764"/>
                      <a:gd name="connsiteY0" fmla="*/ 0 h 1515986"/>
                      <a:gd name="connsiteX1" fmla="*/ 3133764 w 3133764"/>
                      <a:gd name="connsiteY1" fmla="*/ 0 h 1515986"/>
                      <a:gd name="connsiteX2" fmla="*/ 3133764 w 3133764"/>
                      <a:gd name="connsiteY2" fmla="*/ 1515986 h 1515986"/>
                      <a:gd name="connsiteX3" fmla="*/ 0 w 3133764"/>
                      <a:gd name="connsiteY3" fmla="*/ 1515986 h 1515986"/>
                      <a:gd name="connsiteX4" fmla="*/ 0 w 3133764"/>
                      <a:gd name="connsiteY4" fmla="*/ 0 h 15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64" h="1515986">
                        <a:moveTo>
                          <a:pt x="0" y="0"/>
                        </a:moveTo>
                        <a:lnTo>
                          <a:pt x="3133764" y="0"/>
                        </a:lnTo>
                        <a:lnTo>
                          <a:pt x="3133764" y="1515986"/>
                        </a:lnTo>
                        <a:lnTo>
                          <a:pt x="0" y="1515986"/>
                        </a:lnTo>
                        <a:lnTo>
                          <a:pt x="0" y="0"/>
                        </a:lnTo>
                        <a:close/>
                      </a:path>
                    </a:pathLst>
                  </a:custGeom>
                  <a:noFill/>
                  <a:ln w="28575">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1" vert="horz" wrap="square" lIns="60894" tIns="60894" rIns="60894" bIns="60894" numCol="1" spcCol="1270" anchor="ctr" anchorCtr="0">
                    <a:prstTxWarp prst="textArchUp">
                      <a:avLst/>
                    </a:prstTxWarp>
                    <a:noAutofit/>
                  </a:bodyPr>
                  <a:lstStyle/>
                  <a:p>
                    <a:pPr algn="ctr" defTabSz="710382">
                      <a:lnSpc>
                        <a:spcPct val="70000"/>
                      </a:lnSpc>
                      <a:spcBef>
                        <a:spcPct val="0"/>
                      </a:spcBef>
                      <a:spcAft>
                        <a:spcPct val="35000"/>
                      </a:spcAft>
                    </a:pPr>
                    <a:r>
                      <a:rPr lang="en-US" sz="1731" dirty="0">
                        <a:solidFill>
                          <a:schemeClr val="bg1"/>
                        </a:solidFill>
                      </a:rPr>
                      <a:t>Evaluate</a:t>
                    </a:r>
                    <a:endParaRPr lang="en-US" sz="1731" dirty="0">
                      <a:solidFill>
                        <a:schemeClr val="bg1"/>
                      </a:solidFill>
                      <a:latin typeface="Helvetica" panose="00000400000000000000" pitchFamily="2" charset="0"/>
                    </a:endParaRPr>
                  </a:p>
                </p:txBody>
              </p:sp>
            </p:grpSp>
            <p:grpSp>
              <p:nvGrpSpPr>
                <p:cNvPr id="28" name="Group 27">
                  <a:extLst>
                    <a:ext uri="{FF2B5EF4-FFF2-40B4-BE49-F238E27FC236}">
                      <a16:creationId xmlns="" xmlns:a16="http://schemas.microsoft.com/office/drawing/2014/main" id="{A7019A7E-41F0-4F9A-94A7-CB7FEA33577D}"/>
                    </a:ext>
                  </a:extLst>
                </p:cNvPr>
                <p:cNvGrpSpPr/>
                <p:nvPr/>
              </p:nvGrpSpPr>
              <p:grpSpPr>
                <a:xfrm>
                  <a:off x="370768" y="3968759"/>
                  <a:ext cx="5296289" cy="5549888"/>
                  <a:chOff x="207914" y="4055759"/>
                  <a:chExt cx="5296289" cy="5549888"/>
                </a:xfrm>
              </p:grpSpPr>
              <p:sp>
                <p:nvSpPr>
                  <p:cNvPr id="31" name="חץ מעגלי 17"/>
                  <p:cNvSpPr/>
                  <p:nvPr/>
                </p:nvSpPr>
                <p:spPr>
                  <a:xfrm rot="16633512">
                    <a:off x="81115" y="4182558"/>
                    <a:ext cx="5549888" cy="5296289"/>
                  </a:xfrm>
                  <a:prstGeom prst="circularArrow">
                    <a:avLst>
                      <a:gd name="adj1" fmla="val 15018"/>
                      <a:gd name="adj2" fmla="val 1142319"/>
                      <a:gd name="adj3" fmla="val 20457681"/>
                      <a:gd name="adj4" fmla="val 15092098"/>
                      <a:gd name="adj5" fmla="val 12477"/>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70000"/>
                      </a:lnSpc>
                    </a:pPr>
                    <a:endParaRPr lang="he-IL" sz="1731">
                      <a:solidFill>
                        <a:schemeClr val="bg1"/>
                      </a:solidFill>
                    </a:endParaRPr>
                  </a:p>
                </p:txBody>
              </p:sp>
              <p:sp>
                <p:nvSpPr>
                  <p:cNvPr id="32" name="צורה חופשית 18"/>
                  <p:cNvSpPr/>
                  <p:nvPr/>
                </p:nvSpPr>
                <p:spPr>
                  <a:xfrm rot="18637679">
                    <a:off x="1039601" y="4871289"/>
                    <a:ext cx="3827412" cy="3827414"/>
                  </a:xfrm>
                  <a:custGeom>
                    <a:avLst/>
                    <a:gdLst>
                      <a:gd name="connsiteX0" fmla="*/ 0 w 3133764"/>
                      <a:gd name="connsiteY0" fmla="*/ 0 h 1515986"/>
                      <a:gd name="connsiteX1" fmla="*/ 3133764 w 3133764"/>
                      <a:gd name="connsiteY1" fmla="*/ 0 h 1515986"/>
                      <a:gd name="connsiteX2" fmla="*/ 3133764 w 3133764"/>
                      <a:gd name="connsiteY2" fmla="*/ 1515986 h 1515986"/>
                      <a:gd name="connsiteX3" fmla="*/ 0 w 3133764"/>
                      <a:gd name="connsiteY3" fmla="*/ 1515986 h 1515986"/>
                      <a:gd name="connsiteX4" fmla="*/ 0 w 3133764"/>
                      <a:gd name="connsiteY4" fmla="*/ 0 h 15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64" h="1515986">
                        <a:moveTo>
                          <a:pt x="0" y="0"/>
                        </a:moveTo>
                        <a:lnTo>
                          <a:pt x="3133764" y="0"/>
                        </a:lnTo>
                        <a:lnTo>
                          <a:pt x="3133764" y="1515986"/>
                        </a:lnTo>
                        <a:lnTo>
                          <a:pt x="0" y="1515986"/>
                        </a:lnTo>
                        <a:lnTo>
                          <a:pt x="0" y="0"/>
                        </a:lnTo>
                        <a:close/>
                      </a:path>
                    </a:pathLst>
                  </a:custGeom>
                  <a:noFill/>
                  <a:ln w="28575"/>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1" vert="horz" wrap="square" lIns="35522" tIns="35522" rIns="35522" bIns="35522" numCol="1" spcCol="1270" anchor="ctr" anchorCtr="0">
                    <a:prstTxWarp prst="textArchUp">
                      <a:avLst/>
                    </a:prstTxWarp>
                    <a:noAutofit/>
                  </a:bodyPr>
                  <a:lstStyle/>
                  <a:p>
                    <a:pPr algn="ctr" defTabSz="414390">
                      <a:lnSpc>
                        <a:spcPct val="70000"/>
                      </a:lnSpc>
                      <a:spcBef>
                        <a:spcPct val="0"/>
                      </a:spcBef>
                      <a:spcAft>
                        <a:spcPct val="35000"/>
                      </a:spcAft>
                    </a:pPr>
                    <a:r>
                      <a:rPr lang="en-US" sz="1731" dirty="0">
                        <a:solidFill>
                          <a:schemeClr val="bg1"/>
                        </a:solidFill>
                      </a:rPr>
                      <a:t>Measure</a:t>
                    </a:r>
                    <a:endParaRPr lang="en-US" sz="1731" dirty="0">
                      <a:solidFill>
                        <a:schemeClr val="bg1"/>
                      </a:solidFill>
                      <a:latin typeface="Helvetica" panose="00000400000000000000" pitchFamily="2" charset="0"/>
                    </a:endParaRPr>
                  </a:p>
                </p:txBody>
              </p:sp>
            </p:grpSp>
            <p:sp>
              <p:nvSpPr>
                <p:cNvPr id="29" name="חץ מעגלי 9">
                  <a:extLst>
                    <a:ext uri="{FF2B5EF4-FFF2-40B4-BE49-F238E27FC236}">
                      <a16:creationId xmlns="" xmlns:a16="http://schemas.microsoft.com/office/drawing/2014/main" id="{CBFE3EA9-4716-44EA-A680-EB325D0CCDEA}"/>
                    </a:ext>
                  </a:extLst>
                </p:cNvPr>
                <p:cNvSpPr/>
                <p:nvPr/>
              </p:nvSpPr>
              <p:spPr>
                <a:xfrm rot="11233512">
                  <a:off x="196086" y="6628655"/>
                  <a:ext cx="3541518" cy="2463440"/>
                </a:xfrm>
                <a:custGeom>
                  <a:avLst/>
                  <a:gdLst>
                    <a:gd name="connsiteX0" fmla="*/ 1224 w 4136694"/>
                    <a:gd name="connsiteY0" fmla="*/ 157570 h 2992986"/>
                    <a:gd name="connsiteX1" fmla="*/ 0 w 4136694"/>
                    <a:gd name="connsiteY1" fmla="*/ 153903 h 2992986"/>
                    <a:gd name="connsiteX2" fmla="*/ 125436 w 4136694"/>
                    <a:gd name="connsiteY2" fmla="*/ 115549 h 2992986"/>
                    <a:gd name="connsiteX3" fmla="*/ 1224 w 4136694"/>
                    <a:gd name="connsiteY3" fmla="*/ 157570 h 2992986"/>
                    <a:gd name="connsiteX4" fmla="*/ 3441836 w 4136694"/>
                    <a:gd name="connsiteY4" fmla="*/ 2992986 h 2992986"/>
                    <a:gd name="connsiteX5" fmla="*/ 2474149 w 4136694"/>
                    <a:gd name="connsiteY5" fmla="*/ 2179488 h 2992986"/>
                    <a:gd name="connsiteX6" fmla="*/ 2769028 w 4136694"/>
                    <a:gd name="connsiteY6" fmla="*/ 2179488 h 2992986"/>
                    <a:gd name="connsiteX7" fmla="*/ 480962 w 4136694"/>
                    <a:gd name="connsiteY7" fmla="*/ 1054749 h 2992986"/>
                    <a:gd name="connsiteX8" fmla="*/ 537931 w 4136694"/>
                    <a:gd name="connsiteY8" fmla="*/ 516796 h 2992986"/>
                    <a:gd name="connsiteX9" fmla="*/ 419130 w 4136694"/>
                    <a:gd name="connsiteY9" fmla="*/ 47413 h 2992986"/>
                    <a:gd name="connsiteX10" fmla="*/ 2347797 w 4136694"/>
                    <a:gd name="connsiteY10" fmla="*/ 347283 h 2992986"/>
                    <a:gd name="connsiteX11" fmla="*/ 3828529 w 4136694"/>
                    <a:gd name="connsiteY11" fmla="*/ 2179489 h 2992986"/>
                    <a:gd name="connsiteX12" fmla="*/ 4136694 w 4136694"/>
                    <a:gd name="connsiteY12" fmla="*/ 2179488 h 2992986"/>
                    <a:gd name="connsiteX13" fmla="*/ 3441836 w 4136694"/>
                    <a:gd name="connsiteY13" fmla="*/ 2992986 h 2992986"/>
                    <a:gd name="connsiteX0" fmla="*/ 1224 w 4136694"/>
                    <a:gd name="connsiteY0" fmla="*/ 125314 h 2960730"/>
                    <a:gd name="connsiteX1" fmla="*/ 0 w 4136694"/>
                    <a:gd name="connsiteY1" fmla="*/ 121647 h 2960730"/>
                    <a:gd name="connsiteX2" fmla="*/ 125436 w 4136694"/>
                    <a:gd name="connsiteY2" fmla="*/ 83293 h 2960730"/>
                    <a:gd name="connsiteX3" fmla="*/ 1224 w 4136694"/>
                    <a:gd name="connsiteY3" fmla="*/ 125314 h 2960730"/>
                    <a:gd name="connsiteX4" fmla="*/ 3441836 w 4136694"/>
                    <a:gd name="connsiteY4" fmla="*/ 2960730 h 2960730"/>
                    <a:gd name="connsiteX5" fmla="*/ 2474149 w 4136694"/>
                    <a:gd name="connsiteY5" fmla="*/ 2147232 h 2960730"/>
                    <a:gd name="connsiteX6" fmla="*/ 2769028 w 4136694"/>
                    <a:gd name="connsiteY6" fmla="*/ 2147232 h 2960730"/>
                    <a:gd name="connsiteX7" fmla="*/ 480962 w 4136694"/>
                    <a:gd name="connsiteY7" fmla="*/ 1022493 h 2960730"/>
                    <a:gd name="connsiteX8" fmla="*/ 537931 w 4136694"/>
                    <a:gd name="connsiteY8" fmla="*/ 484540 h 2960730"/>
                    <a:gd name="connsiteX9" fmla="*/ 419130 w 4136694"/>
                    <a:gd name="connsiteY9" fmla="*/ 15157 h 2960730"/>
                    <a:gd name="connsiteX10" fmla="*/ 2674224 w 4136694"/>
                    <a:gd name="connsiteY10" fmla="*/ 811954 h 2960730"/>
                    <a:gd name="connsiteX11" fmla="*/ 3828529 w 4136694"/>
                    <a:gd name="connsiteY11" fmla="*/ 2147233 h 2960730"/>
                    <a:gd name="connsiteX12" fmla="*/ 4136694 w 4136694"/>
                    <a:gd name="connsiteY12" fmla="*/ 2147232 h 2960730"/>
                    <a:gd name="connsiteX13" fmla="*/ 3441836 w 4136694"/>
                    <a:gd name="connsiteY13" fmla="*/ 2960730 h 2960730"/>
                    <a:gd name="connsiteX0" fmla="*/ 1224 w 4136694"/>
                    <a:gd name="connsiteY0" fmla="*/ 42021 h 2877437"/>
                    <a:gd name="connsiteX1" fmla="*/ 0 w 4136694"/>
                    <a:gd name="connsiteY1" fmla="*/ 38354 h 2877437"/>
                    <a:gd name="connsiteX2" fmla="*/ 125436 w 4136694"/>
                    <a:gd name="connsiteY2" fmla="*/ 0 h 2877437"/>
                    <a:gd name="connsiteX3" fmla="*/ 1224 w 4136694"/>
                    <a:gd name="connsiteY3" fmla="*/ 42021 h 2877437"/>
                    <a:gd name="connsiteX4" fmla="*/ 3441836 w 4136694"/>
                    <a:gd name="connsiteY4" fmla="*/ 2877437 h 2877437"/>
                    <a:gd name="connsiteX5" fmla="*/ 2474149 w 4136694"/>
                    <a:gd name="connsiteY5" fmla="*/ 2063939 h 2877437"/>
                    <a:gd name="connsiteX6" fmla="*/ 2769028 w 4136694"/>
                    <a:gd name="connsiteY6" fmla="*/ 2063939 h 2877437"/>
                    <a:gd name="connsiteX7" fmla="*/ 480962 w 4136694"/>
                    <a:gd name="connsiteY7" fmla="*/ 939200 h 2877437"/>
                    <a:gd name="connsiteX8" fmla="*/ 537931 w 4136694"/>
                    <a:gd name="connsiteY8" fmla="*/ 401247 h 2877437"/>
                    <a:gd name="connsiteX9" fmla="*/ 1992969 w 4136694"/>
                    <a:gd name="connsiteY9" fmla="*/ 511171 h 2877437"/>
                    <a:gd name="connsiteX10" fmla="*/ 2674224 w 4136694"/>
                    <a:gd name="connsiteY10" fmla="*/ 728661 h 2877437"/>
                    <a:gd name="connsiteX11" fmla="*/ 3828529 w 4136694"/>
                    <a:gd name="connsiteY11" fmla="*/ 2063940 h 2877437"/>
                    <a:gd name="connsiteX12" fmla="*/ 4136694 w 4136694"/>
                    <a:gd name="connsiteY12" fmla="*/ 2063939 h 2877437"/>
                    <a:gd name="connsiteX13" fmla="*/ 3441836 w 4136694"/>
                    <a:gd name="connsiteY13" fmla="*/ 2877437 h 2877437"/>
                    <a:gd name="connsiteX0" fmla="*/ 1224 w 4136694"/>
                    <a:gd name="connsiteY0" fmla="*/ 42021 h 2877437"/>
                    <a:gd name="connsiteX1" fmla="*/ 0 w 4136694"/>
                    <a:gd name="connsiteY1" fmla="*/ 38354 h 2877437"/>
                    <a:gd name="connsiteX2" fmla="*/ 125436 w 4136694"/>
                    <a:gd name="connsiteY2" fmla="*/ 0 h 2877437"/>
                    <a:gd name="connsiteX3" fmla="*/ 1224 w 4136694"/>
                    <a:gd name="connsiteY3" fmla="*/ 42021 h 2877437"/>
                    <a:gd name="connsiteX4" fmla="*/ 3441836 w 4136694"/>
                    <a:gd name="connsiteY4" fmla="*/ 2877437 h 2877437"/>
                    <a:gd name="connsiteX5" fmla="*/ 2474149 w 4136694"/>
                    <a:gd name="connsiteY5" fmla="*/ 2063939 h 2877437"/>
                    <a:gd name="connsiteX6" fmla="*/ 2769028 w 4136694"/>
                    <a:gd name="connsiteY6" fmla="*/ 2063939 h 2877437"/>
                    <a:gd name="connsiteX7" fmla="*/ 480962 w 4136694"/>
                    <a:gd name="connsiteY7" fmla="*/ 939200 h 2877437"/>
                    <a:gd name="connsiteX8" fmla="*/ 1746130 w 4136694"/>
                    <a:gd name="connsiteY8" fmla="*/ 626039 h 2877437"/>
                    <a:gd name="connsiteX9" fmla="*/ 1992969 w 4136694"/>
                    <a:gd name="connsiteY9" fmla="*/ 511171 h 2877437"/>
                    <a:gd name="connsiteX10" fmla="*/ 2674224 w 4136694"/>
                    <a:gd name="connsiteY10" fmla="*/ 728661 h 2877437"/>
                    <a:gd name="connsiteX11" fmla="*/ 3828529 w 4136694"/>
                    <a:gd name="connsiteY11" fmla="*/ 2063940 h 2877437"/>
                    <a:gd name="connsiteX12" fmla="*/ 4136694 w 4136694"/>
                    <a:gd name="connsiteY12" fmla="*/ 2063939 h 2877437"/>
                    <a:gd name="connsiteX13" fmla="*/ 3441836 w 4136694"/>
                    <a:gd name="connsiteY13" fmla="*/ 2877437 h 2877437"/>
                    <a:gd name="connsiteX0" fmla="*/ 1224 w 4136694"/>
                    <a:gd name="connsiteY0" fmla="*/ 42021 h 2877437"/>
                    <a:gd name="connsiteX1" fmla="*/ 0 w 4136694"/>
                    <a:gd name="connsiteY1" fmla="*/ 38354 h 2877437"/>
                    <a:gd name="connsiteX2" fmla="*/ 125436 w 4136694"/>
                    <a:gd name="connsiteY2" fmla="*/ 0 h 2877437"/>
                    <a:gd name="connsiteX3" fmla="*/ 1224 w 4136694"/>
                    <a:gd name="connsiteY3" fmla="*/ 42021 h 2877437"/>
                    <a:gd name="connsiteX4" fmla="*/ 3441836 w 4136694"/>
                    <a:gd name="connsiteY4" fmla="*/ 2877437 h 2877437"/>
                    <a:gd name="connsiteX5" fmla="*/ 2474149 w 4136694"/>
                    <a:gd name="connsiteY5" fmla="*/ 2063939 h 2877437"/>
                    <a:gd name="connsiteX6" fmla="*/ 2769028 w 4136694"/>
                    <a:gd name="connsiteY6" fmla="*/ 2063939 h 2877437"/>
                    <a:gd name="connsiteX7" fmla="*/ 685132 w 4136694"/>
                    <a:gd name="connsiteY7" fmla="*/ 833143 h 2877437"/>
                    <a:gd name="connsiteX8" fmla="*/ 1746130 w 4136694"/>
                    <a:gd name="connsiteY8" fmla="*/ 626039 h 2877437"/>
                    <a:gd name="connsiteX9" fmla="*/ 1992969 w 4136694"/>
                    <a:gd name="connsiteY9" fmla="*/ 511171 h 2877437"/>
                    <a:gd name="connsiteX10" fmla="*/ 2674224 w 4136694"/>
                    <a:gd name="connsiteY10" fmla="*/ 728661 h 2877437"/>
                    <a:gd name="connsiteX11" fmla="*/ 3828529 w 4136694"/>
                    <a:gd name="connsiteY11" fmla="*/ 2063940 h 2877437"/>
                    <a:gd name="connsiteX12" fmla="*/ 4136694 w 4136694"/>
                    <a:gd name="connsiteY12" fmla="*/ 2063939 h 2877437"/>
                    <a:gd name="connsiteX13" fmla="*/ 3441836 w 4136694"/>
                    <a:gd name="connsiteY13" fmla="*/ 2877437 h 2877437"/>
                    <a:gd name="connsiteX0" fmla="*/ 1224 w 4136694"/>
                    <a:gd name="connsiteY0" fmla="*/ 42021 h 2877437"/>
                    <a:gd name="connsiteX1" fmla="*/ 0 w 4136694"/>
                    <a:gd name="connsiteY1" fmla="*/ 38354 h 2877437"/>
                    <a:gd name="connsiteX2" fmla="*/ 125436 w 4136694"/>
                    <a:gd name="connsiteY2" fmla="*/ 0 h 2877437"/>
                    <a:gd name="connsiteX3" fmla="*/ 1224 w 4136694"/>
                    <a:gd name="connsiteY3" fmla="*/ 42021 h 2877437"/>
                    <a:gd name="connsiteX4" fmla="*/ 3441836 w 4136694"/>
                    <a:gd name="connsiteY4" fmla="*/ 2877437 h 2877437"/>
                    <a:gd name="connsiteX5" fmla="*/ 2474149 w 4136694"/>
                    <a:gd name="connsiteY5" fmla="*/ 2063939 h 2877437"/>
                    <a:gd name="connsiteX6" fmla="*/ 2769028 w 4136694"/>
                    <a:gd name="connsiteY6" fmla="*/ 2063939 h 2877437"/>
                    <a:gd name="connsiteX7" fmla="*/ 685132 w 4136694"/>
                    <a:gd name="connsiteY7" fmla="*/ 833143 h 2877437"/>
                    <a:gd name="connsiteX8" fmla="*/ 1746130 w 4136694"/>
                    <a:gd name="connsiteY8" fmla="*/ 626039 h 2877437"/>
                    <a:gd name="connsiteX9" fmla="*/ 1992969 w 4136694"/>
                    <a:gd name="connsiteY9" fmla="*/ 511171 h 2877437"/>
                    <a:gd name="connsiteX10" fmla="*/ 2674224 w 4136694"/>
                    <a:gd name="connsiteY10" fmla="*/ 728661 h 2877437"/>
                    <a:gd name="connsiteX11" fmla="*/ 3828529 w 4136694"/>
                    <a:gd name="connsiteY11" fmla="*/ 2063940 h 2877437"/>
                    <a:gd name="connsiteX12" fmla="*/ 4136694 w 4136694"/>
                    <a:gd name="connsiteY12" fmla="*/ 2063939 h 2877437"/>
                    <a:gd name="connsiteX13" fmla="*/ 3441836 w 4136694"/>
                    <a:gd name="connsiteY13" fmla="*/ 2877437 h 2877437"/>
                    <a:gd name="connsiteX0" fmla="*/ 1224 w 4136694"/>
                    <a:gd name="connsiteY0" fmla="*/ 42021 h 2877437"/>
                    <a:gd name="connsiteX1" fmla="*/ 0 w 4136694"/>
                    <a:gd name="connsiteY1" fmla="*/ 38354 h 2877437"/>
                    <a:gd name="connsiteX2" fmla="*/ 125436 w 4136694"/>
                    <a:gd name="connsiteY2" fmla="*/ 0 h 2877437"/>
                    <a:gd name="connsiteX3" fmla="*/ 1224 w 4136694"/>
                    <a:gd name="connsiteY3" fmla="*/ 42021 h 2877437"/>
                    <a:gd name="connsiteX4" fmla="*/ 3441836 w 4136694"/>
                    <a:gd name="connsiteY4" fmla="*/ 2877437 h 2877437"/>
                    <a:gd name="connsiteX5" fmla="*/ 2474149 w 4136694"/>
                    <a:gd name="connsiteY5" fmla="*/ 2063939 h 2877437"/>
                    <a:gd name="connsiteX6" fmla="*/ 2769028 w 4136694"/>
                    <a:gd name="connsiteY6" fmla="*/ 2063939 h 2877437"/>
                    <a:gd name="connsiteX7" fmla="*/ 685132 w 4136694"/>
                    <a:gd name="connsiteY7" fmla="*/ 833143 h 2877437"/>
                    <a:gd name="connsiteX8" fmla="*/ 1746130 w 4136694"/>
                    <a:gd name="connsiteY8" fmla="*/ 626039 h 2877437"/>
                    <a:gd name="connsiteX9" fmla="*/ 1992969 w 4136694"/>
                    <a:gd name="connsiteY9" fmla="*/ 511171 h 2877437"/>
                    <a:gd name="connsiteX10" fmla="*/ 2523078 w 4136694"/>
                    <a:gd name="connsiteY10" fmla="*/ 530209 h 2877437"/>
                    <a:gd name="connsiteX11" fmla="*/ 3828529 w 4136694"/>
                    <a:gd name="connsiteY11" fmla="*/ 2063940 h 2877437"/>
                    <a:gd name="connsiteX12" fmla="*/ 4136694 w 4136694"/>
                    <a:gd name="connsiteY12" fmla="*/ 2063939 h 2877437"/>
                    <a:gd name="connsiteX13" fmla="*/ 3441836 w 4136694"/>
                    <a:gd name="connsiteY13" fmla="*/ 2877437 h 287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6694" h="2877437">
                      <a:moveTo>
                        <a:pt x="1224" y="42021"/>
                      </a:moveTo>
                      <a:lnTo>
                        <a:pt x="0" y="38354"/>
                      </a:lnTo>
                      <a:lnTo>
                        <a:pt x="125436" y="0"/>
                      </a:lnTo>
                      <a:lnTo>
                        <a:pt x="1224" y="42021"/>
                      </a:lnTo>
                      <a:close/>
                      <a:moveTo>
                        <a:pt x="3441836" y="2877437"/>
                      </a:moveTo>
                      <a:lnTo>
                        <a:pt x="2474149" y="2063939"/>
                      </a:lnTo>
                      <a:lnTo>
                        <a:pt x="2769028" y="2063939"/>
                      </a:lnTo>
                      <a:cubicBezTo>
                        <a:pt x="2373998" y="1179668"/>
                        <a:pt x="1420658" y="735602"/>
                        <a:pt x="685132" y="833143"/>
                      </a:cubicBezTo>
                      <a:lnTo>
                        <a:pt x="1746130" y="626039"/>
                      </a:lnTo>
                      <a:cubicBezTo>
                        <a:pt x="1569834" y="475454"/>
                        <a:pt x="2169265" y="661756"/>
                        <a:pt x="1992969" y="511171"/>
                      </a:cubicBezTo>
                      <a:cubicBezTo>
                        <a:pt x="2647225" y="393161"/>
                        <a:pt x="1928196" y="215471"/>
                        <a:pt x="2523078" y="530209"/>
                      </a:cubicBezTo>
                      <a:cubicBezTo>
                        <a:pt x="3246346" y="912873"/>
                        <a:pt x="3606140" y="1276481"/>
                        <a:pt x="3828529" y="2063940"/>
                      </a:cubicBezTo>
                      <a:lnTo>
                        <a:pt x="4136694" y="2063939"/>
                      </a:lnTo>
                      <a:lnTo>
                        <a:pt x="3441836" y="2877437"/>
                      </a:lnTo>
                      <a:close/>
                    </a:path>
                  </a:pathLst>
                </a:cu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70000"/>
                    </a:lnSpc>
                  </a:pPr>
                  <a:endParaRPr lang="he-IL" sz="1731">
                    <a:solidFill>
                      <a:schemeClr val="bg1"/>
                    </a:solidFill>
                  </a:endParaRPr>
                </a:p>
              </p:txBody>
            </p:sp>
            <p:sp>
              <p:nvSpPr>
                <p:cNvPr id="30" name="צורה חופשית 40"/>
                <p:cNvSpPr/>
                <p:nvPr/>
              </p:nvSpPr>
              <p:spPr>
                <a:xfrm rot="2593078">
                  <a:off x="949175" y="4833736"/>
                  <a:ext cx="4210069" cy="4210072"/>
                </a:xfrm>
                <a:custGeom>
                  <a:avLst/>
                  <a:gdLst>
                    <a:gd name="connsiteX0" fmla="*/ 0 w 3133764"/>
                    <a:gd name="connsiteY0" fmla="*/ 0 h 1515986"/>
                    <a:gd name="connsiteX1" fmla="*/ 3133764 w 3133764"/>
                    <a:gd name="connsiteY1" fmla="*/ 0 h 1515986"/>
                    <a:gd name="connsiteX2" fmla="*/ 3133764 w 3133764"/>
                    <a:gd name="connsiteY2" fmla="*/ 1515986 h 1515986"/>
                    <a:gd name="connsiteX3" fmla="*/ 0 w 3133764"/>
                    <a:gd name="connsiteY3" fmla="*/ 1515986 h 1515986"/>
                    <a:gd name="connsiteX4" fmla="*/ 0 w 3133764"/>
                    <a:gd name="connsiteY4" fmla="*/ 0 h 15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64" h="1515986">
                      <a:moveTo>
                        <a:pt x="0" y="0"/>
                      </a:moveTo>
                      <a:lnTo>
                        <a:pt x="3133764" y="0"/>
                      </a:lnTo>
                      <a:lnTo>
                        <a:pt x="3133764" y="1515986"/>
                      </a:lnTo>
                      <a:lnTo>
                        <a:pt x="0" y="1515986"/>
                      </a:lnTo>
                      <a:lnTo>
                        <a:pt x="0" y="0"/>
                      </a:lnTo>
                      <a:close/>
                    </a:path>
                  </a:pathLst>
                </a:custGeom>
                <a:noFill/>
                <a:ln w="28575">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1" vert="horz" wrap="square" lIns="60894" tIns="60894" rIns="60894" bIns="60894" numCol="1" spcCol="1270" anchor="ctr" anchorCtr="0">
                  <a:prstTxWarp prst="textArchDown">
                    <a:avLst/>
                  </a:prstTxWarp>
                  <a:noAutofit/>
                </a:bodyPr>
                <a:lstStyle/>
                <a:p>
                  <a:pPr algn="ctr" defTabSz="710382">
                    <a:lnSpc>
                      <a:spcPct val="70000"/>
                    </a:lnSpc>
                    <a:spcBef>
                      <a:spcPct val="0"/>
                    </a:spcBef>
                    <a:spcAft>
                      <a:spcPct val="35000"/>
                    </a:spcAft>
                  </a:pPr>
                  <a:r>
                    <a:rPr lang="en-US" sz="1731" dirty="0">
                      <a:solidFill>
                        <a:schemeClr val="bg1"/>
                      </a:solidFill>
                    </a:rPr>
                    <a:t>Coach</a:t>
                  </a:r>
                </a:p>
              </p:txBody>
            </p:sp>
          </p:grpSp>
        </p:grpSp>
        <p:sp>
          <p:nvSpPr>
            <p:cNvPr id="13" name="TextBox 12"/>
            <p:cNvSpPr txBox="1"/>
            <p:nvPr/>
          </p:nvSpPr>
          <p:spPr>
            <a:xfrm>
              <a:off x="6402951" y="6820102"/>
              <a:ext cx="4561115" cy="1907161"/>
            </a:xfrm>
            <a:prstGeom prst="rect">
              <a:avLst/>
            </a:prstGeom>
            <a:noFill/>
          </p:spPr>
          <p:txBody>
            <a:bodyPr wrap="square" rtlCol="0">
              <a:noAutofit/>
            </a:bodyPr>
            <a:lstStyle/>
            <a:p>
              <a:pPr marL="228337" indent="-228337">
                <a:lnSpc>
                  <a:spcPct val="150000"/>
                </a:lnSpc>
                <a:buClr>
                  <a:schemeClr val="bg1"/>
                </a:buClr>
                <a:buFont typeface="Wingdings" panose="05000000000000000000" pitchFamily="2" charset="2"/>
                <a:buChar char="§"/>
              </a:pPr>
              <a:r>
                <a:rPr lang="en-US" sz="1598" dirty="0">
                  <a:solidFill>
                    <a:schemeClr val="bg1"/>
                  </a:solidFill>
                </a:rPr>
                <a:t>Hosted or On-Premise</a:t>
              </a:r>
            </a:p>
            <a:p>
              <a:pPr marL="228337" indent="-228337">
                <a:lnSpc>
                  <a:spcPct val="150000"/>
                </a:lnSpc>
                <a:buClr>
                  <a:schemeClr val="bg1"/>
                </a:buClr>
                <a:buFont typeface="Wingdings" panose="05000000000000000000" pitchFamily="2" charset="2"/>
                <a:buChar char="§"/>
              </a:pPr>
              <a:r>
                <a:rPr lang="en-US" sz="1598" dirty="0">
                  <a:solidFill>
                    <a:schemeClr val="bg1"/>
                  </a:solidFill>
                </a:rPr>
                <a:t>Complex Requirements</a:t>
              </a:r>
            </a:p>
            <a:p>
              <a:pPr marL="228337" indent="-228337">
                <a:lnSpc>
                  <a:spcPct val="150000"/>
                </a:lnSpc>
                <a:buClr>
                  <a:schemeClr val="bg1"/>
                </a:buClr>
                <a:buFont typeface="Wingdings" panose="05000000000000000000" pitchFamily="2" charset="2"/>
                <a:buChar char="§"/>
              </a:pPr>
              <a:r>
                <a:rPr lang="en-US" sz="1598" dirty="0">
                  <a:solidFill>
                    <a:schemeClr val="bg1"/>
                  </a:solidFill>
                </a:rPr>
                <a:t>Fully customize</a:t>
              </a:r>
            </a:p>
            <a:p>
              <a:pPr marL="228337" indent="-228337">
                <a:lnSpc>
                  <a:spcPct val="150000"/>
                </a:lnSpc>
                <a:buClr>
                  <a:schemeClr val="bg1"/>
                </a:buClr>
                <a:buFont typeface="Wingdings" panose="05000000000000000000" pitchFamily="2" charset="2"/>
                <a:buChar char="§"/>
              </a:pPr>
              <a:r>
                <a:rPr lang="en-US" sz="1598" dirty="0">
                  <a:solidFill>
                    <a:schemeClr val="bg1"/>
                  </a:solidFill>
                </a:rPr>
                <a:t>NICE Enterprise WFO suite</a:t>
              </a:r>
            </a:p>
          </p:txBody>
        </p:sp>
        <p:sp>
          <p:nvSpPr>
            <p:cNvPr id="14" name="Rectangle 13"/>
            <p:cNvSpPr/>
            <p:nvPr/>
          </p:nvSpPr>
          <p:spPr>
            <a:xfrm>
              <a:off x="12103304" y="6820103"/>
              <a:ext cx="4302740" cy="2354338"/>
            </a:xfrm>
            <a:prstGeom prst="rect">
              <a:avLst/>
            </a:prstGeom>
          </p:spPr>
          <p:txBody>
            <a:bodyPr wrap="square">
              <a:spAutoFit/>
            </a:bodyPr>
            <a:lstStyle/>
            <a:p>
              <a:pPr marL="228337" indent="-228337">
                <a:lnSpc>
                  <a:spcPct val="150000"/>
                </a:lnSpc>
                <a:buClr>
                  <a:schemeClr val="bg1"/>
                </a:buClr>
                <a:buFont typeface="Wingdings" panose="05000000000000000000" pitchFamily="2" charset="2"/>
                <a:buChar char="§"/>
              </a:pPr>
              <a:r>
                <a:rPr lang="en-US" sz="1598" dirty="0">
                  <a:solidFill>
                    <a:schemeClr val="bg1"/>
                  </a:solidFill>
                </a:rPr>
                <a:t>Cloud SaaS</a:t>
              </a:r>
            </a:p>
            <a:p>
              <a:pPr marL="228337" indent="-228337">
                <a:lnSpc>
                  <a:spcPct val="150000"/>
                </a:lnSpc>
                <a:buClr>
                  <a:schemeClr val="bg1"/>
                </a:buClr>
                <a:buFont typeface="Wingdings" panose="05000000000000000000" pitchFamily="2" charset="2"/>
                <a:buChar char="§"/>
              </a:pPr>
              <a:r>
                <a:rPr lang="en-US" sz="1598" dirty="0">
                  <a:solidFill>
                    <a:schemeClr val="bg1"/>
                  </a:solidFill>
                </a:rPr>
                <a:t>Simple, Intuitive</a:t>
              </a:r>
            </a:p>
            <a:p>
              <a:pPr marL="228337" indent="-228337">
                <a:lnSpc>
                  <a:spcPct val="150000"/>
                </a:lnSpc>
                <a:buClr>
                  <a:schemeClr val="bg1"/>
                </a:buClr>
                <a:buFont typeface="Wingdings" panose="05000000000000000000" pitchFamily="2" charset="2"/>
                <a:buChar char="§"/>
              </a:pPr>
              <a:r>
                <a:rPr lang="en-US" sz="1598" dirty="0">
                  <a:solidFill>
                    <a:schemeClr val="bg1"/>
                  </a:solidFill>
                </a:rPr>
                <a:t>Turnkey</a:t>
              </a:r>
            </a:p>
            <a:p>
              <a:pPr marL="228337" indent="-228337">
                <a:lnSpc>
                  <a:spcPct val="150000"/>
                </a:lnSpc>
                <a:buClr>
                  <a:schemeClr val="bg1"/>
                </a:buClr>
                <a:buFont typeface="Wingdings" panose="05000000000000000000" pitchFamily="2" charset="2"/>
                <a:buChar char="§"/>
              </a:pPr>
              <a:r>
                <a:rPr lang="en-US" sz="1598" dirty="0">
                  <a:solidFill>
                    <a:schemeClr val="bg1"/>
                  </a:solidFill>
                </a:rPr>
                <a:t>NICE </a:t>
              </a:r>
              <a:r>
                <a:rPr lang="en-US" sz="1598" dirty="0" err="1">
                  <a:solidFill>
                    <a:schemeClr val="bg1"/>
                  </a:solidFill>
                </a:rPr>
                <a:t>CXone</a:t>
              </a:r>
              <a:r>
                <a:rPr lang="en-US" sz="1598" dirty="0">
                  <a:solidFill>
                    <a:schemeClr val="bg1"/>
                  </a:solidFill>
                </a:rPr>
                <a:t> WFO suite</a:t>
              </a:r>
            </a:p>
          </p:txBody>
        </p:sp>
      </p:grpSp>
      <p:sp>
        <p:nvSpPr>
          <p:cNvPr id="61" name="Text Placeholder 6"/>
          <p:cNvSpPr>
            <a:spLocks noGrp="1"/>
          </p:cNvSpPr>
          <p:nvPr>
            <p:ph type="body" sz="quarter" idx="4294967295"/>
          </p:nvPr>
        </p:nvSpPr>
        <p:spPr>
          <a:xfrm>
            <a:off x="4467366" y="1742640"/>
            <a:ext cx="6129337" cy="793750"/>
          </a:xfrm>
        </p:spPr>
        <p:txBody>
          <a:bodyPr>
            <a:normAutofit fontScale="92500" lnSpcReduction="10000"/>
          </a:bodyPr>
          <a:lstStyle/>
          <a:p>
            <a:pPr marL="0" indent="0" algn="ctr">
              <a:buNone/>
            </a:pPr>
            <a:r>
              <a:rPr lang="en-US" sz="2397" dirty="0">
                <a:solidFill>
                  <a:schemeClr val="accent1"/>
                </a:solidFill>
              </a:rPr>
              <a:t>Fully Automated Omni-Channel Solutions for Contact Centers of All Sizes</a:t>
            </a:r>
          </a:p>
        </p:txBody>
      </p:sp>
      <p:sp>
        <p:nvSpPr>
          <p:cNvPr id="5" name="Title 2"/>
          <p:cNvSpPr txBox="1">
            <a:spLocks/>
          </p:cNvSpPr>
          <p:nvPr/>
        </p:nvSpPr>
        <p:spPr bwMode="auto">
          <a:xfrm>
            <a:off x="412833" y="582475"/>
            <a:ext cx="11275845" cy="58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158768" algn="l" rtl="0" eaLnBrk="0" fontAlgn="base" hangingPunct="0">
              <a:spcBef>
                <a:spcPct val="0"/>
              </a:spcBef>
              <a:spcAft>
                <a:spcPct val="0"/>
              </a:spcAft>
              <a:defRPr sz="5000" b="0" kern="1200" cap="none" baseline="0">
                <a:solidFill>
                  <a:schemeClr val="tx1"/>
                </a:solidFill>
                <a:latin typeface="Arial" panose="020B0604020202020204" pitchFamily="34" charset="0"/>
                <a:ea typeface="+mj-ea"/>
                <a:cs typeface="Arial" panose="020B0604020202020204" pitchFamily="34" charset="0"/>
              </a:defRPr>
            </a:lvl1pPr>
            <a:lvl2pPr marL="150269" indent="167274" algn="l" rtl="0" eaLnBrk="0" fontAlgn="base" hangingPunct="0">
              <a:spcBef>
                <a:spcPct val="0"/>
              </a:spcBef>
              <a:spcAft>
                <a:spcPct val="0"/>
              </a:spcAft>
              <a:defRPr sz="4300">
                <a:solidFill>
                  <a:schemeClr val="bg1"/>
                </a:solidFill>
                <a:latin typeface="Arial" pitchFamily="34" charset="0"/>
              </a:defRPr>
            </a:lvl2pPr>
            <a:lvl3pPr marL="150269" indent="167274" algn="l" rtl="0" eaLnBrk="0" fontAlgn="base" hangingPunct="0">
              <a:spcBef>
                <a:spcPct val="0"/>
              </a:spcBef>
              <a:spcAft>
                <a:spcPct val="0"/>
              </a:spcAft>
              <a:defRPr sz="4300">
                <a:solidFill>
                  <a:schemeClr val="bg1"/>
                </a:solidFill>
                <a:latin typeface="Arial" pitchFamily="34" charset="0"/>
              </a:defRPr>
            </a:lvl3pPr>
            <a:lvl4pPr marL="150269" indent="167274" algn="l" rtl="0" eaLnBrk="0" fontAlgn="base" hangingPunct="0">
              <a:spcBef>
                <a:spcPct val="0"/>
              </a:spcBef>
              <a:spcAft>
                <a:spcPct val="0"/>
              </a:spcAft>
              <a:defRPr sz="4300">
                <a:solidFill>
                  <a:schemeClr val="bg1"/>
                </a:solidFill>
                <a:latin typeface="Arial" pitchFamily="34" charset="0"/>
              </a:defRPr>
            </a:lvl4pPr>
            <a:lvl5pPr marL="150269" indent="167274" algn="l" rtl="0" eaLnBrk="0" fontAlgn="base" hangingPunct="0">
              <a:spcBef>
                <a:spcPct val="0"/>
              </a:spcBef>
              <a:spcAft>
                <a:spcPct val="0"/>
              </a:spcAft>
              <a:defRPr sz="4300">
                <a:solidFill>
                  <a:schemeClr val="bg1"/>
                </a:solidFill>
                <a:latin typeface="Arial" pitchFamily="34" charset="0"/>
              </a:defRPr>
            </a:lvl5pPr>
            <a:lvl6pPr marL="816156" algn="l" rtl="0" fontAlgn="base">
              <a:spcBef>
                <a:spcPct val="0"/>
              </a:spcBef>
              <a:spcAft>
                <a:spcPct val="0"/>
              </a:spcAft>
              <a:defRPr sz="3600" b="1">
                <a:solidFill>
                  <a:schemeClr val="tx1"/>
                </a:solidFill>
                <a:latin typeface="Arial" pitchFamily="34" charset="0"/>
              </a:defRPr>
            </a:lvl6pPr>
            <a:lvl7pPr marL="1632302" algn="l" rtl="0" fontAlgn="base">
              <a:spcBef>
                <a:spcPct val="0"/>
              </a:spcBef>
              <a:spcAft>
                <a:spcPct val="0"/>
              </a:spcAft>
              <a:defRPr sz="3600" b="1">
                <a:solidFill>
                  <a:schemeClr val="tx1"/>
                </a:solidFill>
                <a:latin typeface="Arial" pitchFamily="34" charset="0"/>
              </a:defRPr>
            </a:lvl7pPr>
            <a:lvl8pPr marL="2448448" algn="l" rtl="0" fontAlgn="base">
              <a:spcBef>
                <a:spcPct val="0"/>
              </a:spcBef>
              <a:spcAft>
                <a:spcPct val="0"/>
              </a:spcAft>
              <a:defRPr sz="3600" b="1">
                <a:solidFill>
                  <a:schemeClr val="tx1"/>
                </a:solidFill>
                <a:latin typeface="Arial" pitchFamily="34" charset="0"/>
              </a:defRPr>
            </a:lvl8pPr>
            <a:lvl9pPr marL="3264604" algn="l" rtl="0" fontAlgn="base">
              <a:spcBef>
                <a:spcPct val="0"/>
              </a:spcBef>
              <a:spcAft>
                <a:spcPct val="0"/>
              </a:spcAft>
              <a:defRPr sz="3600" b="1">
                <a:solidFill>
                  <a:schemeClr val="tx1"/>
                </a:solidFill>
                <a:latin typeface="Arial" pitchFamily="34" charset="0"/>
              </a:defRPr>
            </a:lvl9pPr>
          </a:lstStyle>
          <a:p>
            <a:r>
              <a:rPr lang="en-US" sz="3330" dirty="0"/>
              <a:t>NICE Quality Management Solutions</a:t>
            </a:r>
            <a:r>
              <a:rPr lang="en-US" sz="3330" dirty="0">
                <a:solidFill>
                  <a:schemeClr val="accent1"/>
                </a:solidFill>
              </a:rPr>
              <a:t/>
            </a:r>
            <a:br>
              <a:rPr lang="en-US" sz="3330" dirty="0">
                <a:solidFill>
                  <a:schemeClr val="accent1"/>
                </a:solidFill>
              </a:rPr>
            </a:br>
            <a:endParaRPr lang="en-US" sz="3330" dirty="0"/>
          </a:p>
        </p:txBody>
      </p:sp>
    </p:spTree>
    <p:extLst>
      <p:ext uri="{BB962C8B-B14F-4D97-AF65-F5344CB8AC3E}">
        <p14:creationId xmlns:p14="http://schemas.microsoft.com/office/powerpoint/2010/main" val="55625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sp>
        <p:nvSpPr>
          <p:cNvPr id="3" name="Title 1"/>
          <p:cNvSpPr txBox="1">
            <a:spLocks/>
          </p:cNvSpPr>
          <p:nvPr/>
        </p:nvSpPr>
        <p:spPr>
          <a:xfrm>
            <a:off x="241300" y="392824"/>
            <a:ext cx="11684000" cy="86023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6600" b="1" dirty="0" smtClean="0">
                <a:solidFill>
                  <a:srgbClr val="3DB6E8"/>
                </a:solidFill>
                <a:latin typeface="+mn-lt"/>
                <a:ea typeface="Gibson SemiBold" charset="0"/>
                <a:cs typeface="Gibson SemiBold" charset="0"/>
              </a:rPr>
              <a:t>Download the Report:</a:t>
            </a:r>
            <a:endParaRPr lang="en-US" sz="7200" b="1" dirty="0">
              <a:solidFill>
                <a:srgbClr val="3DB6E8"/>
              </a:solidFill>
              <a:latin typeface="+mn-lt"/>
              <a:ea typeface="Gibson SemiBold" charset="0"/>
              <a:cs typeface="Gibson SemiBold" charset="0"/>
            </a:endParaRPr>
          </a:p>
        </p:txBody>
      </p:sp>
      <p:sp>
        <p:nvSpPr>
          <p:cNvPr id="4" name="Rectangle 3"/>
          <p:cNvSpPr/>
          <p:nvPr/>
        </p:nvSpPr>
        <p:spPr>
          <a:xfrm>
            <a:off x="2421785" y="5111234"/>
            <a:ext cx="7323030" cy="769441"/>
          </a:xfrm>
          <a:prstGeom prst="rect">
            <a:avLst/>
          </a:prstGeom>
        </p:spPr>
        <p:txBody>
          <a:bodyPr wrap="none">
            <a:spAutoFit/>
          </a:bodyPr>
          <a:lstStyle/>
          <a:p>
            <a:r>
              <a:rPr lang="en-US" sz="4400" b="1" dirty="0">
                <a:solidFill>
                  <a:srgbClr val="173B6E"/>
                </a:solidFill>
              </a:rPr>
              <a:t>http://</a:t>
            </a:r>
            <a:r>
              <a:rPr lang="en-US" sz="4400" b="1" dirty="0" err="1">
                <a:solidFill>
                  <a:srgbClr val="173B6E"/>
                </a:solidFill>
              </a:rPr>
              <a:t>bit.ly</a:t>
            </a:r>
            <a:r>
              <a:rPr lang="en-US" sz="4400" b="1" dirty="0">
                <a:solidFill>
                  <a:srgbClr val="173B6E"/>
                </a:solidFill>
              </a:rPr>
              <a:t>/</a:t>
            </a:r>
            <a:r>
              <a:rPr lang="en-US" sz="4400" b="1" dirty="0" err="1">
                <a:solidFill>
                  <a:srgbClr val="173B6E"/>
                </a:solidFill>
              </a:rPr>
              <a:t>NICEQMResearch</a:t>
            </a:r>
            <a:endParaRPr lang="en-US" sz="4400" b="1" dirty="0">
              <a:solidFill>
                <a:srgbClr val="173B6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814" y="1341503"/>
            <a:ext cx="2850371" cy="3681291"/>
          </a:xfrm>
          <a:prstGeom prst="rect">
            <a:avLst/>
          </a:prstGeom>
        </p:spPr>
      </p:pic>
    </p:spTree>
    <p:extLst>
      <p:ext uri="{BB962C8B-B14F-4D97-AF65-F5344CB8AC3E}">
        <p14:creationId xmlns:p14="http://schemas.microsoft.com/office/powerpoint/2010/main" val="66506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sp>
        <p:nvSpPr>
          <p:cNvPr id="3" name="TextBox 2"/>
          <p:cNvSpPr txBox="1"/>
          <p:nvPr/>
        </p:nvSpPr>
        <p:spPr>
          <a:xfrm>
            <a:off x="1200150" y="1130300"/>
            <a:ext cx="9791700" cy="3877985"/>
          </a:xfrm>
          <a:prstGeom prst="rect">
            <a:avLst/>
          </a:prstGeom>
          <a:noFill/>
        </p:spPr>
        <p:txBody>
          <a:bodyPr wrap="square" rtlCol="0">
            <a:spAutoFit/>
          </a:bodyPr>
          <a:lstStyle/>
          <a:p>
            <a:pPr algn="ctr"/>
            <a:r>
              <a:rPr lang="en-US" sz="9600" b="1" dirty="0" smtClean="0">
                <a:solidFill>
                  <a:srgbClr val="47B6E8"/>
                </a:solidFill>
              </a:rPr>
              <a:t>Thank You!</a:t>
            </a:r>
          </a:p>
          <a:p>
            <a:pPr algn="ctr"/>
            <a:endParaRPr lang="en-US" sz="4800" b="1" dirty="0">
              <a:solidFill>
                <a:srgbClr val="47B6E8"/>
              </a:solidFill>
            </a:endParaRPr>
          </a:p>
          <a:p>
            <a:pPr algn="ctr"/>
            <a:r>
              <a:rPr lang="en-US" sz="9600" b="1" dirty="0" smtClean="0">
                <a:solidFill>
                  <a:srgbClr val="173B6E"/>
                </a:solidFill>
              </a:rPr>
              <a:t>Questions?</a:t>
            </a:r>
            <a:endParaRPr lang="en-US" sz="9600" b="1" dirty="0">
              <a:solidFill>
                <a:srgbClr val="173B6E"/>
              </a:solidFill>
            </a:endParaRPr>
          </a:p>
        </p:txBody>
      </p:sp>
    </p:spTree>
    <p:extLst>
      <p:ext uri="{BB962C8B-B14F-4D97-AF65-F5344CB8AC3E}">
        <p14:creationId xmlns:p14="http://schemas.microsoft.com/office/powerpoint/2010/main" val="1942798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sp>
        <p:nvSpPr>
          <p:cNvPr id="3" name="Title 1"/>
          <p:cNvSpPr txBox="1">
            <a:spLocks/>
          </p:cNvSpPr>
          <p:nvPr/>
        </p:nvSpPr>
        <p:spPr>
          <a:xfrm>
            <a:off x="241300" y="392824"/>
            <a:ext cx="11684000" cy="86023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6600" b="1" dirty="0" smtClean="0">
                <a:solidFill>
                  <a:srgbClr val="3DB6E8"/>
                </a:solidFill>
                <a:latin typeface="+mn-lt"/>
                <a:ea typeface="Gibson SemiBold" charset="0"/>
                <a:cs typeface="Gibson SemiBold" charset="0"/>
              </a:rPr>
              <a:t>Your Presenters:</a:t>
            </a:r>
            <a:endParaRPr lang="en-US" sz="7200" b="1" dirty="0">
              <a:solidFill>
                <a:srgbClr val="3DB6E8"/>
              </a:solidFill>
              <a:latin typeface="+mn-lt"/>
              <a:ea typeface="Gibson SemiBold" charset="0"/>
              <a:cs typeface="Gibson SemiBold" charset="0"/>
            </a:endParaRPr>
          </a:p>
        </p:txBody>
      </p:sp>
      <p:sp>
        <p:nvSpPr>
          <p:cNvPr id="4" name="TextBox 3"/>
          <p:cNvSpPr txBox="1"/>
          <p:nvPr/>
        </p:nvSpPr>
        <p:spPr>
          <a:xfrm>
            <a:off x="803018" y="4743112"/>
            <a:ext cx="4956432" cy="1077218"/>
          </a:xfrm>
          <a:prstGeom prst="rect">
            <a:avLst/>
          </a:prstGeom>
          <a:noFill/>
        </p:spPr>
        <p:txBody>
          <a:bodyPr wrap="square" rtlCol="0">
            <a:spAutoFit/>
          </a:bodyPr>
          <a:lstStyle/>
          <a:p>
            <a:pPr algn="ctr"/>
            <a:r>
              <a:rPr lang="en-US" sz="3200" b="1" dirty="0" smtClean="0">
                <a:solidFill>
                  <a:srgbClr val="173B6E"/>
                </a:solidFill>
              </a:rPr>
              <a:t>Justin Robbins</a:t>
            </a:r>
          </a:p>
          <a:p>
            <a:pPr algn="ctr"/>
            <a:r>
              <a:rPr lang="en-US" sz="3200" b="1" dirty="0" err="1" smtClean="0">
                <a:solidFill>
                  <a:srgbClr val="173B6E"/>
                </a:solidFill>
              </a:rPr>
              <a:t>justin@justinmrobbins.com</a:t>
            </a:r>
            <a:endParaRPr lang="en-US" sz="3200" b="1" dirty="0" smtClean="0">
              <a:solidFill>
                <a:srgbClr val="173B6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968" y="1511299"/>
            <a:ext cx="2708532" cy="32318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816" y="1882605"/>
            <a:ext cx="2489200" cy="2489200"/>
          </a:xfrm>
          <a:prstGeom prst="rect">
            <a:avLst/>
          </a:prstGeom>
        </p:spPr>
      </p:pic>
      <p:sp>
        <p:nvSpPr>
          <p:cNvPr id="7" name="TextBox 6"/>
          <p:cNvSpPr txBox="1"/>
          <p:nvPr/>
        </p:nvSpPr>
        <p:spPr>
          <a:xfrm>
            <a:off x="6299200" y="4743112"/>
            <a:ext cx="4956432" cy="1077218"/>
          </a:xfrm>
          <a:prstGeom prst="rect">
            <a:avLst/>
          </a:prstGeom>
          <a:noFill/>
        </p:spPr>
        <p:txBody>
          <a:bodyPr wrap="square" rtlCol="0">
            <a:spAutoFit/>
          </a:bodyPr>
          <a:lstStyle/>
          <a:p>
            <a:pPr algn="ctr"/>
            <a:r>
              <a:rPr lang="en-US" sz="3200" b="1" dirty="0" smtClean="0">
                <a:solidFill>
                  <a:srgbClr val="173B6E"/>
                </a:solidFill>
              </a:rPr>
              <a:t>Lauren </a:t>
            </a:r>
            <a:r>
              <a:rPr lang="en-US" sz="3200" b="1" dirty="0" err="1" smtClean="0">
                <a:solidFill>
                  <a:srgbClr val="173B6E"/>
                </a:solidFill>
              </a:rPr>
              <a:t>Maschio</a:t>
            </a:r>
            <a:endParaRPr lang="en-US" sz="3200" b="1" dirty="0" smtClean="0">
              <a:solidFill>
                <a:srgbClr val="173B6E"/>
              </a:solidFill>
            </a:endParaRPr>
          </a:p>
          <a:p>
            <a:pPr algn="ctr"/>
            <a:r>
              <a:rPr lang="en-US" sz="3200" b="1" dirty="0" err="1" smtClean="0">
                <a:solidFill>
                  <a:srgbClr val="173B6E"/>
                </a:solidFill>
              </a:rPr>
              <a:t>lauren.maschio@nice.com</a:t>
            </a:r>
            <a:endParaRPr lang="en-US" sz="3200" b="1" dirty="0" smtClean="0">
              <a:solidFill>
                <a:srgbClr val="173B6E"/>
              </a:solidFill>
            </a:endParaRPr>
          </a:p>
        </p:txBody>
      </p:sp>
    </p:spTree>
    <p:extLst>
      <p:ext uri="{BB962C8B-B14F-4D97-AF65-F5344CB8AC3E}">
        <p14:creationId xmlns:p14="http://schemas.microsoft.com/office/powerpoint/2010/main" val="1393579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sp>
        <p:nvSpPr>
          <p:cNvPr id="3" name="Title 1"/>
          <p:cNvSpPr txBox="1">
            <a:spLocks/>
          </p:cNvSpPr>
          <p:nvPr/>
        </p:nvSpPr>
        <p:spPr>
          <a:xfrm>
            <a:off x="241300" y="392824"/>
            <a:ext cx="11684000" cy="86023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6600" b="1" dirty="0" smtClean="0">
                <a:solidFill>
                  <a:srgbClr val="3DB6E8"/>
                </a:solidFill>
                <a:latin typeface="+mn-lt"/>
                <a:ea typeface="Gibson SemiBold" charset="0"/>
                <a:cs typeface="Gibson SemiBold" charset="0"/>
              </a:rPr>
              <a:t>Did You Know?</a:t>
            </a:r>
            <a:endParaRPr lang="en-US" sz="7200" b="1" dirty="0">
              <a:solidFill>
                <a:srgbClr val="3DB6E8"/>
              </a:solidFill>
              <a:latin typeface="+mn-lt"/>
              <a:ea typeface="Gibson SemiBold" charset="0"/>
              <a:cs typeface="Gibson SemiBold"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00" y="411875"/>
            <a:ext cx="4152900" cy="5595225"/>
          </a:xfrm>
          <a:prstGeom prst="rect">
            <a:avLst/>
          </a:prstGeom>
        </p:spPr>
      </p:pic>
      <p:sp>
        <p:nvSpPr>
          <p:cNvPr id="9" name="Rectangle 8"/>
          <p:cNvSpPr/>
          <p:nvPr/>
        </p:nvSpPr>
        <p:spPr>
          <a:xfrm>
            <a:off x="400050" y="1455161"/>
            <a:ext cx="6096000" cy="1938992"/>
          </a:xfrm>
          <a:prstGeom prst="rect">
            <a:avLst/>
          </a:prstGeom>
        </p:spPr>
        <p:txBody>
          <a:bodyPr>
            <a:spAutoFit/>
          </a:bodyPr>
          <a:lstStyle/>
          <a:p>
            <a:r>
              <a:rPr lang="en-US" sz="2000" b="1" dirty="0">
                <a:solidFill>
                  <a:srgbClr val="173B6E"/>
                </a:solidFill>
              </a:rPr>
              <a:t>Statistically speaking, it’s actually safer than most days</a:t>
            </a:r>
            <a:r>
              <a:rPr lang="en-US" sz="2000" dirty="0">
                <a:solidFill>
                  <a:srgbClr val="173B6E"/>
                </a:solidFill>
              </a:rPr>
              <a:t/>
            </a:r>
            <a:br>
              <a:rPr lang="en-US" sz="2000" dirty="0">
                <a:solidFill>
                  <a:srgbClr val="173B6E"/>
                </a:solidFill>
              </a:rPr>
            </a:br>
            <a:r>
              <a:rPr lang="en-US" sz="2000" dirty="0">
                <a:solidFill>
                  <a:srgbClr val="173B6E"/>
                </a:solidFill>
              </a:rPr>
              <a:t>Whether this is because people are staying at home, fearfully tucked in bed, seems unlikely, but the Dutch Centre for Insurance Statistics conducted a study in 2008 that showed there were fewer traffic accidents, fires and robberies on Friday the 13th, compared to other Fridays. </a:t>
            </a:r>
          </a:p>
        </p:txBody>
      </p:sp>
      <p:sp>
        <p:nvSpPr>
          <p:cNvPr id="10" name="Rectangle 9"/>
          <p:cNvSpPr/>
          <p:nvPr/>
        </p:nvSpPr>
        <p:spPr>
          <a:xfrm>
            <a:off x="400050" y="3577242"/>
            <a:ext cx="6096000" cy="2246769"/>
          </a:xfrm>
          <a:prstGeom prst="rect">
            <a:avLst/>
          </a:prstGeom>
        </p:spPr>
        <p:txBody>
          <a:bodyPr>
            <a:spAutoFit/>
          </a:bodyPr>
          <a:lstStyle/>
          <a:p>
            <a:r>
              <a:rPr lang="en-US" sz="2000" b="1" dirty="0">
                <a:solidFill>
                  <a:srgbClr val="173B6E"/>
                </a:solidFill>
              </a:rPr>
              <a:t>It’s not unlucky for Taylor Swift</a:t>
            </a:r>
            <a:r>
              <a:rPr lang="en-US" sz="2000" dirty="0">
                <a:solidFill>
                  <a:srgbClr val="173B6E"/>
                </a:solidFill>
              </a:rPr>
              <a:t/>
            </a:r>
            <a:br>
              <a:rPr lang="en-US" sz="2000" dirty="0">
                <a:solidFill>
                  <a:srgbClr val="173B6E"/>
                </a:solidFill>
              </a:rPr>
            </a:br>
            <a:r>
              <a:rPr lang="en-US" sz="2000" dirty="0">
                <a:solidFill>
                  <a:srgbClr val="173B6E"/>
                </a:solidFill>
              </a:rPr>
              <a:t>“I was born on the 13th. I turned 13 on Friday the 13th. My first album went gold in 13 weeks. My first No.1 song had a 13-second intro,” Swift told MTV in 2009. “Every time I’ve won an award, I’ve been seated in either the 13th seat, the 13th row, the 13th section or row M, which is the 13th letter.” </a:t>
            </a:r>
          </a:p>
        </p:txBody>
      </p:sp>
    </p:spTree>
    <p:extLst>
      <p:ext uri="{BB962C8B-B14F-4D97-AF65-F5344CB8AC3E}">
        <p14:creationId xmlns:p14="http://schemas.microsoft.com/office/powerpoint/2010/main" val="520883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sp>
        <p:nvSpPr>
          <p:cNvPr id="3" name="Title 1"/>
          <p:cNvSpPr txBox="1">
            <a:spLocks/>
          </p:cNvSpPr>
          <p:nvPr/>
        </p:nvSpPr>
        <p:spPr>
          <a:xfrm>
            <a:off x="241300" y="392824"/>
            <a:ext cx="11684000" cy="86023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6600" b="1" smtClean="0">
                <a:solidFill>
                  <a:srgbClr val="3DB6E8"/>
                </a:solidFill>
                <a:latin typeface="+mn-lt"/>
                <a:ea typeface="Gibson SemiBold" charset="0"/>
                <a:cs typeface="Gibson SemiBold" charset="0"/>
              </a:rPr>
              <a:t>Today’s Agenda</a:t>
            </a:r>
            <a:endParaRPr lang="en-US" sz="7200" b="1" dirty="0">
              <a:solidFill>
                <a:srgbClr val="3DB6E8"/>
              </a:solidFill>
              <a:latin typeface="+mn-lt"/>
              <a:ea typeface="Gibson SemiBold" charset="0"/>
              <a:cs typeface="Gibson SemiBold" charset="0"/>
            </a:endParaRPr>
          </a:p>
        </p:txBody>
      </p:sp>
      <p:sp>
        <p:nvSpPr>
          <p:cNvPr id="4" name="TextBox 3"/>
          <p:cNvSpPr txBox="1"/>
          <p:nvPr/>
        </p:nvSpPr>
        <p:spPr>
          <a:xfrm>
            <a:off x="977900" y="1435100"/>
            <a:ext cx="10388600" cy="3539430"/>
          </a:xfrm>
          <a:prstGeom prst="rect">
            <a:avLst/>
          </a:prstGeom>
          <a:noFill/>
        </p:spPr>
        <p:txBody>
          <a:bodyPr wrap="square" rtlCol="0">
            <a:spAutoFit/>
          </a:bodyPr>
          <a:lstStyle/>
          <a:p>
            <a:r>
              <a:rPr lang="en-US" sz="3200" b="1" dirty="0" smtClean="0">
                <a:solidFill>
                  <a:srgbClr val="173B6E"/>
                </a:solidFill>
              </a:rPr>
              <a:t>Insights on the current state of quality management</a:t>
            </a:r>
          </a:p>
          <a:p>
            <a:endParaRPr lang="en-US" sz="3200" b="1" dirty="0">
              <a:solidFill>
                <a:srgbClr val="173B6E"/>
              </a:solidFill>
            </a:endParaRPr>
          </a:p>
          <a:p>
            <a:r>
              <a:rPr lang="en-US" sz="3200" b="1" dirty="0" smtClean="0">
                <a:solidFill>
                  <a:srgbClr val="47B6E8"/>
                </a:solidFill>
              </a:rPr>
              <a:t>Defining QM’s business case and return on investment</a:t>
            </a:r>
          </a:p>
          <a:p>
            <a:endParaRPr lang="en-US" sz="3200" b="1" dirty="0">
              <a:solidFill>
                <a:srgbClr val="173B6E"/>
              </a:solidFill>
            </a:endParaRPr>
          </a:p>
          <a:p>
            <a:r>
              <a:rPr lang="en-US" sz="3200" b="1" dirty="0" smtClean="0">
                <a:solidFill>
                  <a:srgbClr val="173B6E"/>
                </a:solidFill>
              </a:rPr>
              <a:t>Getting started with measuring quality in new channels</a:t>
            </a:r>
          </a:p>
          <a:p>
            <a:endParaRPr lang="en-US" sz="3200" b="1" dirty="0">
              <a:solidFill>
                <a:srgbClr val="173B6E"/>
              </a:solidFill>
            </a:endParaRPr>
          </a:p>
          <a:p>
            <a:r>
              <a:rPr lang="en-US" sz="3200" b="1" dirty="0" smtClean="0">
                <a:solidFill>
                  <a:srgbClr val="47B6E8"/>
                </a:solidFill>
              </a:rPr>
              <a:t>Leveraging quality as a strategic business asset</a:t>
            </a:r>
            <a:endParaRPr lang="en-US" sz="3200" b="1" dirty="0">
              <a:solidFill>
                <a:srgbClr val="47B6E8"/>
              </a:solidFill>
            </a:endParaRPr>
          </a:p>
        </p:txBody>
      </p:sp>
    </p:spTree>
    <p:extLst>
      <p:ext uri="{BB962C8B-B14F-4D97-AF65-F5344CB8AC3E}">
        <p14:creationId xmlns:p14="http://schemas.microsoft.com/office/powerpoint/2010/main" val="1713939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sp>
        <p:nvSpPr>
          <p:cNvPr id="3" name="Title 1"/>
          <p:cNvSpPr txBox="1">
            <a:spLocks/>
          </p:cNvSpPr>
          <p:nvPr/>
        </p:nvSpPr>
        <p:spPr>
          <a:xfrm>
            <a:off x="241300" y="392824"/>
            <a:ext cx="11684000" cy="86023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6600" b="1" dirty="0" smtClean="0">
                <a:solidFill>
                  <a:srgbClr val="3DB6E8"/>
                </a:solidFill>
                <a:latin typeface="+mn-lt"/>
                <a:ea typeface="Gibson SemiBold" charset="0"/>
                <a:cs typeface="Gibson SemiBold" charset="0"/>
              </a:rPr>
              <a:t>The Survey Says</a:t>
            </a:r>
            <a:r>
              <a:rPr lang="mr-IN" sz="6600" b="1" dirty="0" smtClean="0">
                <a:solidFill>
                  <a:srgbClr val="3DB6E8"/>
                </a:solidFill>
                <a:latin typeface="+mn-lt"/>
                <a:ea typeface="Gibson SemiBold" charset="0"/>
                <a:cs typeface="Gibson SemiBold" charset="0"/>
              </a:rPr>
              <a:t>…</a:t>
            </a:r>
            <a:endParaRPr lang="en-US" sz="7200" b="1" dirty="0">
              <a:solidFill>
                <a:srgbClr val="3DB6E8"/>
              </a:solidFill>
              <a:latin typeface="+mn-lt"/>
              <a:ea typeface="Gibson SemiBold" charset="0"/>
              <a:cs typeface="Gibson SemiBold" charset="0"/>
            </a:endParaRPr>
          </a:p>
        </p:txBody>
      </p:sp>
      <p:sp>
        <p:nvSpPr>
          <p:cNvPr id="5" name="TextBox 4"/>
          <p:cNvSpPr txBox="1"/>
          <p:nvPr/>
        </p:nvSpPr>
        <p:spPr>
          <a:xfrm>
            <a:off x="977900" y="1435100"/>
            <a:ext cx="10388600" cy="3539430"/>
          </a:xfrm>
          <a:prstGeom prst="rect">
            <a:avLst/>
          </a:prstGeom>
          <a:noFill/>
        </p:spPr>
        <p:txBody>
          <a:bodyPr wrap="square" rtlCol="0">
            <a:spAutoFit/>
          </a:bodyPr>
          <a:lstStyle/>
          <a:p>
            <a:r>
              <a:rPr lang="en-US" sz="3200" b="1" dirty="0" smtClean="0">
                <a:solidFill>
                  <a:srgbClr val="173B6E"/>
                </a:solidFill>
              </a:rPr>
              <a:t>Quality is inconsistently monitored across channels</a:t>
            </a:r>
          </a:p>
          <a:p>
            <a:endParaRPr lang="en-US" sz="3200" b="1" dirty="0">
              <a:solidFill>
                <a:srgbClr val="173B6E"/>
              </a:solidFill>
            </a:endParaRPr>
          </a:p>
          <a:p>
            <a:r>
              <a:rPr lang="en-US" sz="3200" b="1" dirty="0" smtClean="0">
                <a:solidFill>
                  <a:srgbClr val="47B6E8"/>
                </a:solidFill>
              </a:rPr>
              <a:t>It’s a highly manual and cumbersome process</a:t>
            </a:r>
          </a:p>
          <a:p>
            <a:endParaRPr lang="en-US" sz="3200" b="1" dirty="0">
              <a:solidFill>
                <a:srgbClr val="173B6E"/>
              </a:solidFill>
            </a:endParaRPr>
          </a:p>
          <a:p>
            <a:r>
              <a:rPr lang="en-US" sz="3200" b="1" dirty="0" smtClean="0">
                <a:solidFill>
                  <a:srgbClr val="173B6E"/>
                </a:solidFill>
              </a:rPr>
              <a:t>There isn’t alignment between QA and training</a:t>
            </a:r>
          </a:p>
          <a:p>
            <a:endParaRPr lang="en-US" sz="3200" b="1" dirty="0">
              <a:solidFill>
                <a:srgbClr val="173B6E"/>
              </a:solidFill>
            </a:endParaRPr>
          </a:p>
          <a:p>
            <a:r>
              <a:rPr lang="en-US" sz="3200" b="1" dirty="0" smtClean="0">
                <a:solidFill>
                  <a:srgbClr val="47B6E8"/>
                </a:solidFill>
              </a:rPr>
              <a:t>Most agents don’t find QA helpful to their success</a:t>
            </a:r>
            <a:endParaRPr lang="en-US" sz="3200" b="1" dirty="0">
              <a:solidFill>
                <a:srgbClr val="47B6E8"/>
              </a:solidFill>
            </a:endParaRPr>
          </a:p>
        </p:txBody>
      </p:sp>
    </p:spTree>
    <p:extLst>
      <p:ext uri="{BB962C8B-B14F-4D97-AF65-F5344CB8AC3E}">
        <p14:creationId xmlns:p14="http://schemas.microsoft.com/office/powerpoint/2010/main" val="1104423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sp>
        <p:nvSpPr>
          <p:cNvPr id="3" name="Title 1"/>
          <p:cNvSpPr txBox="1">
            <a:spLocks/>
          </p:cNvSpPr>
          <p:nvPr/>
        </p:nvSpPr>
        <p:spPr>
          <a:xfrm>
            <a:off x="241300" y="392824"/>
            <a:ext cx="11684000" cy="86023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6600" b="1" dirty="0" smtClean="0">
                <a:solidFill>
                  <a:srgbClr val="3DB6E8"/>
                </a:solidFill>
                <a:latin typeface="+mn-lt"/>
                <a:ea typeface="Gibson SemiBold" charset="0"/>
                <a:cs typeface="Gibson SemiBold" charset="0"/>
              </a:rPr>
              <a:t>The QA Gap</a:t>
            </a:r>
            <a:endParaRPr lang="en-US" sz="7200" b="1" dirty="0">
              <a:solidFill>
                <a:srgbClr val="3DB6E8"/>
              </a:solidFill>
              <a:latin typeface="+mn-lt"/>
              <a:ea typeface="Gibson SemiBold" charset="0"/>
              <a:cs typeface="Gibson SemiBold"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00" y="2207633"/>
            <a:ext cx="10058400" cy="2844897"/>
          </a:xfrm>
          <a:prstGeom prst="rect">
            <a:avLst/>
          </a:prstGeom>
        </p:spPr>
      </p:pic>
    </p:spTree>
    <p:extLst>
      <p:ext uri="{BB962C8B-B14F-4D97-AF65-F5344CB8AC3E}">
        <p14:creationId xmlns:p14="http://schemas.microsoft.com/office/powerpoint/2010/main" val="3790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69980"/>
            <a:ext cx="11328400" cy="5837120"/>
          </a:xfrm>
          <a:prstGeom prst="rect">
            <a:avLst/>
          </a:prstGeom>
        </p:spPr>
      </p:pic>
    </p:spTree>
    <p:extLst>
      <p:ext uri="{BB962C8B-B14F-4D97-AF65-F5344CB8AC3E}">
        <p14:creationId xmlns:p14="http://schemas.microsoft.com/office/powerpoint/2010/main" val="843517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sp>
        <p:nvSpPr>
          <p:cNvPr id="3" name="Title 1"/>
          <p:cNvSpPr txBox="1">
            <a:spLocks/>
          </p:cNvSpPr>
          <p:nvPr/>
        </p:nvSpPr>
        <p:spPr>
          <a:xfrm>
            <a:off x="241300" y="392824"/>
            <a:ext cx="11684000" cy="86023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6600" b="1" dirty="0" smtClean="0">
                <a:solidFill>
                  <a:srgbClr val="3DB6E8"/>
                </a:solidFill>
                <a:latin typeface="+mn-lt"/>
                <a:ea typeface="Gibson SemiBold" charset="0"/>
                <a:cs typeface="Gibson SemiBold" charset="0"/>
              </a:rPr>
              <a:t>Key Business Initiatives</a:t>
            </a:r>
            <a:endParaRPr lang="en-US" sz="7200" b="1" dirty="0">
              <a:solidFill>
                <a:srgbClr val="3DB6E8"/>
              </a:solidFill>
              <a:latin typeface="+mn-lt"/>
              <a:ea typeface="Gibson SemiBold" charset="0"/>
              <a:cs typeface="Gibson SemiBold"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31" y="1917700"/>
            <a:ext cx="10879669" cy="3048000"/>
          </a:xfrm>
          <a:prstGeom prst="rect">
            <a:avLst/>
          </a:prstGeom>
        </p:spPr>
      </p:pic>
    </p:spTree>
    <p:extLst>
      <p:ext uri="{BB962C8B-B14F-4D97-AF65-F5344CB8AC3E}">
        <p14:creationId xmlns:p14="http://schemas.microsoft.com/office/powerpoint/2010/main" val="74409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7593"/>
          <a:stretch/>
        </p:blipFill>
        <p:spPr>
          <a:xfrm>
            <a:off x="0" y="6007100"/>
            <a:ext cx="12192000" cy="8509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02" y="752524"/>
            <a:ext cx="11705395" cy="4746576"/>
          </a:xfrm>
          <a:prstGeom prst="rect">
            <a:avLst/>
          </a:prstGeom>
        </p:spPr>
      </p:pic>
    </p:spTree>
    <p:extLst>
      <p:ext uri="{BB962C8B-B14F-4D97-AF65-F5344CB8AC3E}">
        <p14:creationId xmlns:p14="http://schemas.microsoft.com/office/powerpoint/2010/main" val="340026778"/>
      </p:ext>
    </p:extLst>
  </p:cSld>
  <p:clrMapOvr>
    <a:masterClrMapping/>
  </p:clrMapOvr>
</p:sld>
</file>

<file path=ppt/theme/theme1.xml><?xml version="1.0" encoding="utf-8"?>
<a:theme xmlns:a="http://schemas.openxmlformats.org/drawingml/2006/main" name="Office Theme">
  <a:themeElements>
    <a:clrScheme name="ICMI 1">
      <a:dk1>
        <a:sysClr val="windowText" lastClr="000000"/>
      </a:dk1>
      <a:lt1>
        <a:sysClr val="window" lastClr="FFFFFF"/>
      </a:lt1>
      <a:dk2>
        <a:srgbClr val="1F497D"/>
      </a:dk2>
      <a:lt2>
        <a:srgbClr val="EEECE1"/>
      </a:lt2>
      <a:accent1>
        <a:srgbClr val="3D9BC9"/>
      </a:accent1>
      <a:accent2>
        <a:srgbClr val="EA361B"/>
      </a:accent2>
      <a:accent3>
        <a:srgbClr val="3C8634"/>
      </a:accent3>
      <a:accent4>
        <a:srgbClr val="092A5D"/>
      </a:accent4>
      <a:accent5>
        <a:srgbClr val="DF6422"/>
      </a:accent5>
      <a:accent6>
        <a:srgbClr val="F79646"/>
      </a:accent6>
      <a:hlink>
        <a:srgbClr val="0000FF"/>
      </a:hlink>
      <a:folHlink>
        <a:srgbClr val="80008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8_Master slide">
  <a:themeElements>
    <a:clrScheme name="nice 2016">
      <a:dk1>
        <a:srgbClr val="404041"/>
      </a:dk1>
      <a:lt1>
        <a:sysClr val="window" lastClr="FFFFFF"/>
      </a:lt1>
      <a:dk2>
        <a:srgbClr val="404041"/>
      </a:dk2>
      <a:lt2>
        <a:srgbClr val="D0D2D3"/>
      </a:lt2>
      <a:accent1>
        <a:srgbClr val="069EDB"/>
      </a:accent1>
      <a:accent2>
        <a:srgbClr val="AFC836"/>
      </a:accent2>
      <a:accent3>
        <a:srgbClr val="7D3CC8"/>
      </a:accent3>
      <a:accent4>
        <a:srgbClr val="E7268D"/>
      </a:accent4>
      <a:accent5>
        <a:srgbClr val="E15A0E"/>
      </a:accent5>
      <a:accent6>
        <a:srgbClr val="F8C00B"/>
      </a:accent6>
      <a:hlink>
        <a:srgbClr val="0582B5"/>
      </a:hlink>
      <a:folHlink>
        <a:srgbClr val="9B99A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762</TotalTime>
  <Words>188</Words>
  <Application>Microsoft Macintosh PowerPoint</Application>
  <PresentationFormat>Custom</PresentationFormat>
  <Paragraphs>52</Paragraphs>
  <Slides>13</Slides>
  <Notes>0</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8_Master slide</vt:lpstr>
      <vt:lpstr>Modern Standards for Measuring Contact Center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Marty Shaughnessy</dc:creator>
  <cp:lastModifiedBy>Victoria Herrell</cp:lastModifiedBy>
  <cp:revision>24</cp:revision>
  <dcterms:created xsi:type="dcterms:W3CDTF">2017-09-21T13:54:54Z</dcterms:created>
  <dcterms:modified xsi:type="dcterms:W3CDTF">2017-10-13T14:30:01Z</dcterms:modified>
</cp:coreProperties>
</file>